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6" r:id="rId19"/>
    <p:sldId id="277" r:id="rId20"/>
    <p:sldId id="274" r:id="rId21"/>
    <p:sldId id="275" r:id="rId22"/>
    <p:sldId id="279" r:id="rId23"/>
  </p:sldIdLst>
  <p:sldSz cx="12192000" cy="6858000"/>
  <p:notesSz cx="12192000" cy="6858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BF7B06-C8E9-77BA-E1FE-628DB69EF907}" name="Wachikma Mshelia" initials="WM" userId="S::WMshelia@fhi360.org::5be0606b-df0c-431d-892b-3df9fb4374bc" providerId="AD"/>
  <p188:author id="{815FF511-4B97-435D-8BF7-2E8DB27DF039}" name="Ogochukwu Iwuora" initials="OI" userId="S::OIwuora@fhi360.org::0901ad9d-f117-4cfb-8a1a-33ed0cac483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96" y="18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9833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477321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606129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900645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86303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959751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744246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747783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285574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566204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421354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23571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6668466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345837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962183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847866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362039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123221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085096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2972665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595690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0092644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833040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3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350" b="0" i="0">
                <a:solidFill>
                  <a:schemeClr val="bg1"/>
                </a:solidFill>
                <a:latin typeface="Lucida Sans"/>
                <a:cs typeface="Lucida Sans"/>
              </a:defRPr>
            </a:lvl1p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6/7/2023</a:t>
            </a:fld>
            <a:endParaRPr lang="en-US"/>
          </a:p>
        </p:txBody>
      </p:sp>
      <p:sp>
        <p:nvSpPr>
          <p:cNvPr id="6" name="Holder 6"/>
          <p:cNvSpPr>
            <a:spLocks noGrp="1"/>
          </p:cNvSpPr>
          <p:nvPr>
            <p:ph type="sldNum" sz="quarter" idx="7"/>
          </p:nvPr>
        </p:nvSpPr>
        <p:spPr/>
        <p:txBody>
          <a:bodyPr lIns="0" tIns="0" rIns="0" bIns="0"/>
          <a:lstStyle>
            <a:lvl1pPr>
              <a:defRPr sz="1350" b="0" i="0">
                <a:solidFill>
                  <a:schemeClr val="bg1"/>
                </a:solidFill>
                <a:latin typeface="Lucida Sans"/>
                <a:cs typeface="Lucida Sans"/>
              </a:defRPr>
            </a:lvl1pPr>
          </a:lstStyle>
          <a:p>
            <a:pPr marL="25400">
              <a:lnSpc>
                <a:spcPct val="100000"/>
              </a:lnSpc>
            </a:pPr>
            <a:fld id="{81D60167-4931-47E6-BA6A-407CBD079E47}" type="slidenum">
              <a:rPr spc="-80" dirty="0"/>
              <a:t>‹#›</a:t>
            </a:fld>
            <a:endParaRPr spc="-8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350" b="0" i="0">
                <a:solidFill>
                  <a:schemeClr val="bg1"/>
                </a:solidFill>
                <a:latin typeface="Lucida Sans Unicode"/>
                <a:cs typeface="Lucida Sans Unicode"/>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350" b="0" i="0">
                <a:solidFill>
                  <a:schemeClr val="bg1"/>
                </a:solidFill>
                <a:latin typeface="Lucida Sans"/>
                <a:cs typeface="Lucida Sans"/>
              </a:defRPr>
            </a:lvl1p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6/7/2023</a:t>
            </a:fld>
            <a:endParaRPr lang="en-US"/>
          </a:p>
        </p:txBody>
      </p:sp>
      <p:sp>
        <p:nvSpPr>
          <p:cNvPr id="6" name="Holder 6"/>
          <p:cNvSpPr>
            <a:spLocks noGrp="1"/>
          </p:cNvSpPr>
          <p:nvPr>
            <p:ph type="sldNum" sz="quarter" idx="7"/>
          </p:nvPr>
        </p:nvSpPr>
        <p:spPr/>
        <p:txBody>
          <a:bodyPr lIns="0" tIns="0" rIns="0" bIns="0"/>
          <a:lstStyle>
            <a:lvl1pPr>
              <a:defRPr sz="1350" b="0" i="0">
                <a:solidFill>
                  <a:schemeClr val="bg1"/>
                </a:solidFill>
                <a:latin typeface="Lucida Sans"/>
                <a:cs typeface="Lucida Sans"/>
              </a:defRPr>
            </a:lvl1pPr>
          </a:lstStyle>
          <a:p>
            <a:pPr marL="25400">
              <a:lnSpc>
                <a:spcPct val="100000"/>
              </a:lnSpc>
            </a:pPr>
            <a:fld id="{81D60167-4931-47E6-BA6A-407CBD079E47}" type="slidenum">
              <a:rPr spc="-80" dirty="0"/>
              <a:t>‹#›</a:t>
            </a:fld>
            <a:endParaRPr spc="-8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50" b="0" i="0">
                <a:solidFill>
                  <a:schemeClr val="bg1"/>
                </a:solidFill>
                <a:latin typeface="Lucida Sans Unicode"/>
                <a:cs typeface="Lucida Sans Unicode"/>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79"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350" b="0" i="0">
                <a:solidFill>
                  <a:schemeClr val="bg1"/>
                </a:solidFill>
                <a:latin typeface="Lucida Sans"/>
                <a:cs typeface="Lucida Sans"/>
              </a:defRPr>
            </a:lvl1p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6/7/2023</a:t>
            </a:fld>
            <a:endParaRPr lang="en-US"/>
          </a:p>
        </p:txBody>
      </p:sp>
      <p:sp>
        <p:nvSpPr>
          <p:cNvPr id="7" name="Holder 7"/>
          <p:cNvSpPr>
            <a:spLocks noGrp="1"/>
          </p:cNvSpPr>
          <p:nvPr>
            <p:ph type="sldNum" sz="quarter" idx="7"/>
          </p:nvPr>
        </p:nvSpPr>
        <p:spPr/>
        <p:txBody>
          <a:bodyPr lIns="0" tIns="0" rIns="0" bIns="0"/>
          <a:lstStyle>
            <a:lvl1pPr>
              <a:defRPr sz="1350" b="0" i="0">
                <a:solidFill>
                  <a:schemeClr val="bg1"/>
                </a:solidFill>
                <a:latin typeface="Lucida Sans"/>
                <a:cs typeface="Lucida Sans"/>
              </a:defRPr>
            </a:lvl1pPr>
          </a:lstStyle>
          <a:p>
            <a:pPr marL="25400">
              <a:lnSpc>
                <a:spcPct val="100000"/>
              </a:lnSpc>
            </a:pPr>
            <a:fld id="{81D60167-4931-47E6-BA6A-407CBD079E47}" type="slidenum">
              <a:rPr spc="-80" dirty="0"/>
              <a:t>‹#›</a:t>
            </a:fld>
            <a:endParaRPr spc="-8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50" b="0" i="0">
                <a:solidFill>
                  <a:schemeClr val="bg1"/>
                </a:solidFill>
                <a:latin typeface="Lucida Sans Unicode"/>
                <a:cs typeface="Lucida Sans Unicode"/>
              </a:defRPr>
            </a:lvl1pPr>
          </a:lstStyle>
          <a:p>
            <a:endParaRPr/>
          </a:p>
        </p:txBody>
      </p:sp>
      <p:sp>
        <p:nvSpPr>
          <p:cNvPr id="3" name="Holder 3"/>
          <p:cNvSpPr>
            <a:spLocks noGrp="1"/>
          </p:cNvSpPr>
          <p:nvPr>
            <p:ph type="ftr" sz="quarter" idx="5"/>
          </p:nvPr>
        </p:nvSpPr>
        <p:spPr/>
        <p:txBody>
          <a:bodyPr lIns="0" tIns="0" rIns="0" bIns="0"/>
          <a:lstStyle>
            <a:lvl1pPr>
              <a:defRPr sz="1350" b="0" i="0">
                <a:solidFill>
                  <a:schemeClr val="bg1"/>
                </a:solidFill>
                <a:latin typeface="Lucida Sans"/>
                <a:cs typeface="Lucida Sans"/>
              </a:defRPr>
            </a:lvl1p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6/7/2023</a:t>
            </a:fld>
            <a:endParaRPr lang="en-US"/>
          </a:p>
        </p:txBody>
      </p:sp>
      <p:sp>
        <p:nvSpPr>
          <p:cNvPr id="5" name="Holder 5"/>
          <p:cNvSpPr>
            <a:spLocks noGrp="1"/>
          </p:cNvSpPr>
          <p:nvPr>
            <p:ph type="sldNum" sz="quarter" idx="7"/>
          </p:nvPr>
        </p:nvSpPr>
        <p:spPr/>
        <p:txBody>
          <a:bodyPr lIns="0" tIns="0" rIns="0" bIns="0"/>
          <a:lstStyle>
            <a:lvl1pPr>
              <a:defRPr sz="1350" b="0" i="0">
                <a:solidFill>
                  <a:schemeClr val="bg1"/>
                </a:solidFill>
                <a:latin typeface="Lucida Sans"/>
                <a:cs typeface="Lucida Sans"/>
              </a:defRPr>
            </a:lvl1pPr>
          </a:lstStyle>
          <a:p>
            <a:pPr marL="25400">
              <a:lnSpc>
                <a:spcPct val="100000"/>
              </a:lnSpc>
            </a:pPr>
            <a:fld id="{81D60167-4931-47E6-BA6A-407CBD079E47}" type="slidenum">
              <a:rPr spc="-80" dirty="0"/>
              <a:t>‹#›</a:t>
            </a:fld>
            <a:endParaRPr spc="-8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350" b="0" i="0">
                <a:solidFill>
                  <a:schemeClr val="bg1"/>
                </a:solidFill>
                <a:latin typeface="Lucida Sans"/>
                <a:cs typeface="Lucida Sans"/>
              </a:defRPr>
            </a:lvl1p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6/7/2023</a:t>
            </a:fld>
            <a:endParaRPr lang="en-US"/>
          </a:p>
        </p:txBody>
      </p:sp>
      <p:sp>
        <p:nvSpPr>
          <p:cNvPr id="4" name="Holder 4"/>
          <p:cNvSpPr>
            <a:spLocks noGrp="1"/>
          </p:cNvSpPr>
          <p:nvPr>
            <p:ph type="sldNum" sz="quarter" idx="7"/>
          </p:nvPr>
        </p:nvSpPr>
        <p:spPr/>
        <p:txBody>
          <a:bodyPr lIns="0" tIns="0" rIns="0" bIns="0"/>
          <a:lstStyle>
            <a:lvl1pPr>
              <a:defRPr sz="1350" b="0" i="0">
                <a:solidFill>
                  <a:schemeClr val="bg1"/>
                </a:solidFill>
                <a:latin typeface="Lucida Sans"/>
                <a:cs typeface="Lucida Sans"/>
              </a:defRPr>
            </a:lvl1pPr>
          </a:lstStyle>
          <a:p>
            <a:pPr marL="25400">
              <a:lnSpc>
                <a:spcPct val="100000"/>
              </a:lnSpc>
            </a:pPr>
            <a:fld id="{81D60167-4931-47E6-BA6A-407CBD079E47}" type="slidenum">
              <a:rPr spc="-80" dirty="0"/>
              <a:t>‹#›</a:t>
            </a:fld>
            <a:endParaRPr spc="-8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6319155"/>
            <a:ext cx="12192000" cy="538842"/>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987278" y="540263"/>
            <a:ext cx="10217443" cy="598169"/>
          </a:xfrm>
          <a:prstGeom prst="rect">
            <a:avLst/>
          </a:prstGeom>
        </p:spPr>
        <p:txBody>
          <a:bodyPr wrap="square" lIns="0" tIns="0" rIns="0" bIns="0">
            <a:spAutoFit/>
          </a:bodyPr>
          <a:lstStyle>
            <a:lvl1pPr>
              <a:defRPr sz="2350" b="0" i="0">
                <a:solidFill>
                  <a:schemeClr val="bg1"/>
                </a:solidFill>
                <a:latin typeface="Lucida Sans Unicode"/>
                <a:cs typeface="Lucida Sans Unicode"/>
              </a:defRPr>
            </a:lvl1pPr>
          </a:lstStyle>
          <a:p>
            <a:endParaRPr/>
          </a:p>
        </p:txBody>
      </p:sp>
      <p:sp>
        <p:nvSpPr>
          <p:cNvPr id="3" name="Holder 3"/>
          <p:cNvSpPr>
            <a:spLocks noGrp="1"/>
          </p:cNvSpPr>
          <p:nvPr>
            <p:ph type="body" idx="1"/>
          </p:nvPr>
        </p:nvSpPr>
        <p:spPr>
          <a:xfrm>
            <a:off x="977545" y="2685548"/>
            <a:ext cx="10236908" cy="159638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08725" y="6462216"/>
            <a:ext cx="2515870" cy="200025"/>
          </a:xfrm>
          <a:prstGeom prst="rect">
            <a:avLst/>
          </a:prstGeom>
        </p:spPr>
        <p:txBody>
          <a:bodyPr wrap="square" lIns="0" tIns="0" rIns="0" bIns="0">
            <a:spAutoFit/>
          </a:bodyPr>
          <a:lstStyle>
            <a:lvl1pPr>
              <a:defRPr sz="1350" b="0" i="0">
                <a:solidFill>
                  <a:schemeClr val="bg1"/>
                </a:solidFill>
                <a:latin typeface="Lucida Sans"/>
                <a:cs typeface="Lucida Sans"/>
              </a:defRPr>
            </a:lvl1p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6/7/2023</a:t>
            </a:fld>
            <a:endParaRPr lang="en-US"/>
          </a:p>
        </p:txBody>
      </p:sp>
      <p:sp>
        <p:nvSpPr>
          <p:cNvPr id="6" name="Holder 6"/>
          <p:cNvSpPr>
            <a:spLocks noGrp="1"/>
          </p:cNvSpPr>
          <p:nvPr>
            <p:ph type="sldNum" sz="quarter" idx="7"/>
          </p:nvPr>
        </p:nvSpPr>
        <p:spPr>
          <a:xfrm>
            <a:off x="11038840" y="6444488"/>
            <a:ext cx="248284" cy="212090"/>
          </a:xfrm>
          <a:prstGeom prst="rect">
            <a:avLst/>
          </a:prstGeom>
        </p:spPr>
        <p:txBody>
          <a:bodyPr wrap="square" lIns="0" tIns="0" rIns="0" bIns="0">
            <a:spAutoFit/>
          </a:bodyPr>
          <a:lstStyle>
            <a:lvl1pPr>
              <a:defRPr sz="1350" b="0" i="0">
                <a:solidFill>
                  <a:schemeClr val="bg1"/>
                </a:solidFill>
                <a:latin typeface="Lucida Sans"/>
                <a:cs typeface="Lucida Sans"/>
              </a:defRPr>
            </a:lvl1pPr>
          </a:lstStyle>
          <a:p>
            <a:pPr marL="25400">
              <a:lnSpc>
                <a:spcPct val="100000"/>
              </a:lnSpc>
            </a:pPr>
            <a:fld id="{81D60167-4931-47E6-BA6A-407CBD079E47}" type="slidenum">
              <a:rPr spc="-80" dirty="0"/>
              <a:t>‹#›</a:t>
            </a:fld>
            <a:endParaRPr spc="-8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png"/><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22.jpg"/><Relationship Id="rId7" Type="http://schemas.openxmlformats.org/officeDocument/2006/relationships/image" Target="../media/image26.jp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hyperlink" Target="http://www.ccmnigeria.org/"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0" y="33527"/>
            <a:ext cx="6025896" cy="6821424"/>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0" y="0"/>
            <a:ext cx="6236208" cy="68549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0" y="0"/>
            <a:ext cx="6163056" cy="6857999"/>
          </a:xfrm>
          <a:prstGeom prst="rect">
            <a:avLst/>
          </a:prstGeom>
          <a:blipFill>
            <a:blip r:embed="rId5" cstate="print"/>
            <a:stretch>
              <a:fillRect/>
            </a:stretch>
          </a:blipFill>
        </p:spPr>
        <p:txBody>
          <a:bodyPr wrap="square" lIns="0" tIns="0" rIns="0" bIns="0" rtlCol="0"/>
          <a:lstStyle/>
          <a:p>
            <a:endParaRPr/>
          </a:p>
        </p:txBody>
      </p:sp>
      <p:sp>
        <p:nvSpPr>
          <p:cNvPr id="3" name="object 3"/>
          <p:cNvSpPr/>
          <p:nvPr/>
        </p:nvSpPr>
        <p:spPr>
          <a:xfrm>
            <a:off x="0" y="5949695"/>
            <a:ext cx="12192000" cy="433070"/>
          </a:xfrm>
          <a:custGeom>
            <a:avLst/>
            <a:gdLst/>
            <a:ahLst/>
            <a:cxnLst/>
            <a:rect l="l" t="t" r="r" b="b"/>
            <a:pathLst>
              <a:path w="12192000" h="433070">
                <a:moveTo>
                  <a:pt x="0" y="0"/>
                </a:moveTo>
                <a:lnTo>
                  <a:pt x="12192000" y="0"/>
                </a:lnTo>
                <a:lnTo>
                  <a:pt x="12192000" y="432944"/>
                </a:lnTo>
                <a:lnTo>
                  <a:pt x="0" y="432944"/>
                </a:lnTo>
                <a:lnTo>
                  <a:pt x="0" y="0"/>
                </a:lnTo>
                <a:close/>
              </a:path>
            </a:pathLst>
          </a:custGeom>
          <a:solidFill>
            <a:srgbClr val="249F54"/>
          </a:solidFill>
        </p:spPr>
        <p:txBody>
          <a:bodyPr wrap="square" lIns="0" tIns="0" rIns="0" bIns="0" rtlCol="0"/>
          <a:lstStyle/>
          <a:p>
            <a:endParaRPr/>
          </a:p>
        </p:txBody>
      </p:sp>
      <p:sp>
        <p:nvSpPr>
          <p:cNvPr id="7" name="object 7"/>
          <p:cNvSpPr txBox="1"/>
          <p:nvPr/>
        </p:nvSpPr>
        <p:spPr>
          <a:xfrm>
            <a:off x="8689400" y="6030495"/>
            <a:ext cx="2804795" cy="279400"/>
          </a:xfrm>
          <a:prstGeom prst="rect">
            <a:avLst/>
          </a:prstGeom>
        </p:spPr>
        <p:txBody>
          <a:bodyPr vert="horz" wrap="square" lIns="0" tIns="0" rIns="0" bIns="0" rtlCol="0">
            <a:spAutoFit/>
          </a:bodyPr>
          <a:lstStyle/>
          <a:p>
            <a:pPr marL="12700">
              <a:lnSpc>
                <a:spcPct val="100000"/>
              </a:lnSpc>
            </a:pPr>
            <a:r>
              <a:rPr sz="2000" b="1" spc="-15" dirty="0">
                <a:solidFill>
                  <a:srgbClr val="FFFFFF"/>
                </a:solidFill>
                <a:latin typeface="Book Antiqua"/>
                <a:cs typeface="Book Antiqua"/>
              </a:rPr>
              <a:t>B</a:t>
            </a:r>
            <a:r>
              <a:rPr sz="2000" b="1" spc="5" dirty="0">
                <a:solidFill>
                  <a:srgbClr val="FFFFFF"/>
                </a:solidFill>
                <a:latin typeface="Book Antiqua"/>
                <a:cs typeface="Book Antiqua"/>
              </a:rPr>
              <a:t>R</a:t>
            </a:r>
            <a:r>
              <a:rPr sz="2000" b="1" spc="-30" dirty="0">
                <a:solidFill>
                  <a:srgbClr val="FFFFFF"/>
                </a:solidFill>
                <a:latin typeface="Book Antiqua"/>
                <a:cs typeface="Book Antiqua"/>
              </a:rPr>
              <a:t>A</a:t>
            </a:r>
            <a:r>
              <a:rPr sz="2000" b="1" spc="-5" dirty="0">
                <a:solidFill>
                  <a:srgbClr val="FFFFFF"/>
                </a:solidFill>
                <a:latin typeface="Book Antiqua"/>
                <a:cs typeface="Book Antiqua"/>
              </a:rPr>
              <a:t>N</a:t>
            </a:r>
            <a:r>
              <a:rPr sz="2000" b="1" dirty="0">
                <a:solidFill>
                  <a:srgbClr val="FFFFFF"/>
                </a:solidFill>
                <a:latin typeface="Book Antiqua"/>
                <a:cs typeface="Book Antiqua"/>
              </a:rPr>
              <a:t>D</a:t>
            </a:r>
            <a:r>
              <a:rPr sz="2000" b="1" spc="-5" dirty="0">
                <a:solidFill>
                  <a:srgbClr val="FFFFFF"/>
                </a:solidFill>
                <a:latin typeface="Book Antiqua"/>
                <a:cs typeface="Book Antiqua"/>
              </a:rPr>
              <a:t> </a:t>
            </a:r>
            <a:r>
              <a:rPr sz="2000" b="1" spc="-15" dirty="0">
                <a:solidFill>
                  <a:srgbClr val="FFFFFF"/>
                </a:solidFill>
                <a:latin typeface="Book Antiqua"/>
                <a:cs typeface="Book Antiqua"/>
              </a:rPr>
              <a:t>STYLE</a:t>
            </a:r>
            <a:r>
              <a:rPr sz="2000" b="1" dirty="0">
                <a:solidFill>
                  <a:srgbClr val="FFFFFF"/>
                </a:solidFill>
                <a:latin typeface="Book Antiqua"/>
                <a:cs typeface="Book Antiqua"/>
              </a:rPr>
              <a:t> </a:t>
            </a:r>
            <a:r>
              <a:rPr sz="2000" b="1" spc="-5" dirty="0">
                <a:solidFill>
                  <a:srgbClr val="FFFFFF"/>
                </a:solidFill>
                <a:latin typeface="Book Antiqua"/>
                <a:cs typeface="Book Antiqua"/>
              </a:rPr>
              <a:t>G</a:t>
            </a:r>
            <a:r>
              <a:rPr sz="2000" b="1" spc="-30" dirty="0">
                <a:solidFill>
                  <a:srgbClr val="FFFFFF"/>
                </a:solidFill>
                <a:latin typeface="Book Antiqua"/>
                <a:cs typeface="Book Antiqua"/>
              </a:rPr>
              <a:t>U</a:t>
            </a:r>
            <a:r>
              <a:rPr sz="2000" b="1" spc="-5" dirty="0">
                <a:solidFill>
                  <a:srgbClr val="FFFFFF"/>
                </a:solidFill>
                <a:latin typeface="Book Antiqua"/>
                <a:cs typeface="Book Antiqua"/>
              </a:rPr>
              <a:t>ID</a:t>
            </a:r>
            <a:r>
              <a:rPr sz="2000" b="1" spc="-15" dirty="0">
                <a:solidFill>
                  <a:srgbClr val="FFFFFF"/>
                </a:solidFill>
                <a:latin typeface="Book Antiqua"/>
                <a:cs typeface="Book Antiqua"/>
              </a:rPr>
              <a:t>E</a:t>
            </a:r>
            <a:endParaRPr sz="2000">
              <a:latin typeface="Book Antiqua"/>
              <a:cs typeface="Book Antiqua"/>
            </a:endParaRPr>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1598" y="2180614"/>
            <a:ext cx="4507263" cy="261998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prstGeom prst="rect">
            <a:avLst/>
          </a:prstGeom>
          <a:blipFill>
            <a:blip r:embed="rId3" cstate="print"/>
            <a:stretch>
              <a:fillRect/>
            </a:stretch>
          </a:blipFill>
        </p:spPr>
        <p:txBody>
          <a:bodyPr wrap="square" lIns="0" tIns="0" rIns="0" bIns="0" rtlCol="0"/>
          <a:lstStyle/>
          <a:p>
            <a:endParaRPr/>
          </a:p>
        </p:txBody>
      </p:sp>
      <p:sp>
        <p:nvSpPr>
          <p:cNvPr id="3" name="object 3"/>
          <p:cNvSpPr txBox="1"/>
          <p:nvPr/>
        </p:nvSpPr>
        <p:spPr>
          <a:xfrm>
            <a:off x="1770089" y="539952"/>
            <a:ext cx="2581910" cy="1169670"/>
          </a:xfrm>
          <a:prstGeom prst="rect">
            <a:avLst/>
          </a:prstGeom>
        </p:spPr>
        <p:txBody>
          <a:bodyPr vert="horz" wrap="square" lIns="0" tIns="0" rIns="0" bIns="0" rtlCol="0">
            <a:spAutoFit/>
          </a:bodyPr>
          <a:lstStyle/>
          <a:p>
            <a:pPr marL="12700">
              <a:lnSpc>
                <a:spcPct val="100000"/>
              </a:lnSpc>
            </a:pPr>
            <a:r>
              <a:rPr sz="1350" spc="-35" dirty="0">
                <a:solidFill>
                  <a:srgbClr val="FFFFFF"/>
                </a:solidFill>
                <a:latin typeface="Lucida Sans"/>
                <a:cs typeface="Lucida Sans"/>
              </a:rPr>
              <a:t>V</a:t>
            </a:r>
            <a:r>
              <a:rPr sz="1350" spc="-15" dirty="0">
                <a:solidFill>
                  <a:srgbClr val="FFFFFF"/>
                </a:solidFill>
                <a:latin typeface="Lucida Sans"/>
                <a:cs typeface="Lucida Sans"/>
              </a:rPr>
              <a:t>I</a:t>
            </a:r>
            <a:r>
              <a:rPr sz="1350" spc="35" dirty="0">
                <a:solidFill>
                  <a:srgbClr val="FFFFFF"/>
                </a:solidFill>
                <a:latin typeface="Lucida Sans"/>
                <a:cs typeface="Lucida Sans"/>
              </a:rPr>
              <a:t>S</a:t>
            </a:r>
            <a:r>
              <a:rPr sz="1350" spc="-15" dirty="0">
                <a:solidFill>
                  <a:srgbClr val="FFFFFF"/>
                </a:solidFill>
                <a:latin typeface="Lucida Sans"/>
                <a:cs typeface="Lucida Sans"/>
              </a:rPr>
              <a:t>I</a:t>
            </a:r>
            <a:r>
              <a:rPr sz="1350" spc="120" dirty="0">
                <a:solidFill>
                  <a:srgbClr val="FFFFFF"/>
                </a:solidFill>
                <a:latin typeface="Lucida Sans"/>
                <a:cs typeface="Lucida Sans"/>
              </a:rPr>
              <a:t>O</a:t>
            </a:r>
            <a:r>
              <a:rPr sz="1350" spc="80" dirty="0">
                <a:solidFill>
                  <a:srgbClr val="FFFFFF"/>
                </a:solidFill>
                <a:latin typeface="Lucida Sans"/>
                <a:cs typeface="Lucida Sans"/>
              </a:rPr>
              <a:t>N</a:t>
            </a:r>
            <a:r>
              <a:rPr sz="1350" spc="-40" dirty="0">
                <a:solidFill>
                  <a:srgbClr val="FFFFFF"/>
                </a:solidFill>
                <a:latin typeface="Lucida Sans"/>
                <a:cs typeface="Lucida Sans"/>
              </a:rPr>
              <a:t>,</a:t>
            </a:r>
            <a:r>
              <a:rPr sz="1350" spc="-45" dirty="0">
                <a:solidFill>
                  <a:srgbClr val="FFFFFF"/>
                </a:solidFill>
                <a:latin typeface="Lucida Sans"/>
                <a:cs typeface="Lucida Sans"/>
              </a:rPr>
              <a:t> </a:t>
            </a:r>
            <a:r>
              <a:rPr sz="1350" spc="80" dirty="0">
                <a:solidFill>
                  <a:srgbClr val="FFFFFF"/>
                </a:solidFill>
                <a:latin typeface="Lucida Sans"/>
                <a:cs typeface="Lucida Sans"/>
              </a:rPr>
              <a:t>M</a:t>
            </a:r>
            <a:r>
              <a:rPr sz="1350" spc="-15" dirty="0">
                <a:solidFill>
                  <a:srgbClr val="FFFFFF"/>
                </a:solidFill>
                <a:latin typeface="Lucida Sans"/>
                <a:cs typeface="Lucida Sans"/>
              </a:rPr>
              <a:t>I</a:t>
            </a:r>
            <a:r>
              <a:rPr sz="1350" spc="35" dirty="0">
                <a:solidFill>
                  <a:srgbClr val="FFFFFF"/>
                </a:solidFill>
                <a:latin typeface="Lucida Sans"/>
                <a:cs typeface="Lucida Sans"/>
              </a:rPr>
              <a:t>SS</a:t>
            </a:r>
            <a:r>
              <a:rPr sz="1350" spc="-15" dirty="0">
                <a:solidFill>
                  <a:srgbClr val="FFFFFF"/>
                </a:solidFill>
                <a:latin typeface="Lucida Sans"/>
                <a:cs typeface="Lucida Sans"/>
              </a:rPr>
              <a:t>I</a:t>
            </a:r>
            <a:r>
              <a:rPr sz="1350" spc="120" dirty="0">
                <a:solidFill>
                  <a:srgbClr val="FFFFFF"/>
                </a:solidFill>
                <a:latin typeface="Lucida Sans"/>
                <a:cs typeface="Lucida Sans"/>
              </a:rPr>
              <a:t>O</a:t>
            </a:r>
            <a:r>
              <a:rPr sz="1350" spc="85" dirty="0">
                <a:solidFill>
                  <a:srgbClr val="FFFFFF"/>
                </a:solidFill>
                <a:latin typeface="Lucida Sans"/>
                <a:cs typeface="Lucida Sans"/>
              </a:rPr>
              <a:t>N</a:t>
            </a:r>
            <a:r>
              <a:rPr sz="1350" spc="-45" dirty="0">
                <a:solidFill>
                  <a:srgbClr val="FFFFFF"/>
                </a:solidFill>
                <a:latin typeface="Lucida Sans"/>
                <a:cs typeface="Lucida Sans"/>
              </a:rPr>
              <a:t> </a:t>
            </a:r>
            <a:r>
              <a:rPr sz="1350" spc="25" dirty="0">
                <a:solidFill>
                  <a:srgbClr val="FFFFFF"/>
                </a:solidFill>
                <a:latin typeface="Lucida Sans"/>
                <a:cs typeface="Lucida Sans"/>
              </a:rPr>
              <a:t>A</a:t>
            </a:r>
            <a:r>
              <a:rPr sz="1350" spc="80" dirty="0">
                <a:solidFill>
                  <a:srgbClr val="FFFFFF"/>
                </a:solidFill>
                <a:latin typeface="Lucida Sans"/>
                <a:cs typeface="Lucida Sans"/>
              </a:rPr>
              <a:t>N</a:t>
            </a:r>
            <a:r>
              <a:rPr sz="1350" spc="20" dirty="0">
                <a:solidFill>
                  <a:srgbClr val="FFFFFF"/>
                </a:solidFill>
                <a:latin typeface="Lucida Sans"/>
                <a:cs typeface="Lucida Sans"/>
              </a:rPr>
              <a:t>D</a:t>
            </a:r>
            <a:r>
              <a:rPr sz="1350" spc="-40" dirty="0">
                <a:solidFill>
                  <a:srgbClr val="FFFFFF"/>
                </a:solidFill>
                <a:latin typeface="Lucida Sans"/>
                <a:cs typeface="Lucida Sans"/>
              </a:rPr>
              <a:t> </a:t>
            </a:r>
            <a:r>
              <a:rPr sz="1350" spc="-110" dirty="0">
                <a:solidFill>
                  <a:srgbClr val="FFFFFF"/>
                </a:solidFill>
                <a:latin typeface="Lucida Sans"/>
                <a:cs typeface="Lucida Sans"/>
              </a:rPr>
              <a:t>V</a:t>
            </a:r>
            <a:r>
              <a:rPr sz="1350" spc="25" dirty="0">
                <a:solidFill>
                  <a:srgbClr val="FFFFFF"/>
                </a:solidFill>
                <a:latin typeface="Lucida Sans"/>
                <a:cs typeface="Lucida Sans"/>
              </a:rPr>
              <a:t>A</a:t>
            </a:r>
            <a:r>
              <a:rPr sz="1350" dirty="0">
                <a:solidFill>
                  <a:srgbClr val="FFFFFF"/>
                </a:solidFill>
                <a:latin typeface="Lucida Sans"/>
                <a:cs typeface="Lucida Sans"/>
              </a:rPr>
              <a:t>LU</a:t>
            </a:r>
            <a:r>
              <a:rPr sz="1350" spc="100" dirty="0">
                <a:solidFill>
                  <a:srgbClr val="FFFFFF"/>
                </a:solidFill>
                <a:latin typeface="Lucida Sans"/>
                <a:cs typeface="Lucida Sans"/>
              </a:rPr>
              <a:t>E</a:t>
            </a:r>
            <a:r>
              <a:rPr sz="1350" spc="40" dirty="0">
                <a:solidFill>
                  <a:srgbClr val="FFFFFF"/>
                </a:solidFill>
                <a:latin typeface="Lucida Sans"/>
                <a:cs typeface="Lucida Sans"/>
              </a:rPr>
              <a:t>S</a:t>
            </a:r>
            <a:endParaRPr sz="1350">
              <a:latin typeface="Lucida Sans"/>
              <a:cs typeface="Lucida Sans"/>
            </a:endParaRPr>
          </a:p>
          <a:p>
            <a:pPr marL="307340" indent="-294640">
              <a:lnSpc>
                <a:spcPct val="100000"/>
              </a:lnSpc>
              <a:spcBef>
                <a:spcPts val="844"/>
              </a:spcBef>
              <a:buClr>
                <a:srgbClr val="FFFFFF"/>
              </a:buClr>
              <a:buFont typeface="Arial"/>
              <a:buAutoNum type="arabicPeriod"/>
              <a:tabLst>
                <a:tab pos="307975" algn="l"/>
              </a:tabLst>
            </a:pPr>
            <a:r>
              <a:rPr sz="1400" spc="-20" dirty="0">
                <a:solidFill>
                  <a:srgbClr val="FFFFFF"/>
                </a:solidFill>
                <a:latin typeface="Arial"/>
                <a:cs typeface="Arial"/>
              </a:rPr>
              <a:t>I</a:t>
            </a:r>
            <a:r>
              <a:rPr sz="1400" spc="65" dirty="0">
                <a:solidFill>
                  <a:srgbClr val="FFFFFF"/>
                </a:solidFill>
                <a:latin typeface="Arial"/>
                <a:cs typeface="Arial"/>
              </a:rPr>
              <a:t>N</a:t>
            </a:r>
            <a:r>
              <a:rPr sz="1400" spc="-130" dirty="0">
                <a:solidFill>
                  <a:srgbClr val="FFFFFF"/>
                </a:solidFill>
                <a:latin typeface="Arial"/>
                <a:cs typeface="Arial"/>
              </a:rPr>
              <a:t>TR</a:t>
            </a:r>
            <a:r>
              <a:rPr sz="1400" spc="70" dirty="0">
                <a:solidFill>
                  <a:srgbClr val="FFFFFF"/>
                </a:solidFill>
                <a:latin typeface="Arial"/>
                <a:cs typeface="Arial"/>
              </a:rPr>
              <a:t>O</a:t>
            </a:r>
            <a:r>
              <a:rPr sz="1400" spc="20" dirty="0">
                <a:solidFill>
                  <a:srgbClr val="FFFFFF"/>
                </a:solidFill>
                <a:latin typeface="Arial"/>
                <a:cs typeface="Arial"/>
              </a:rPr>
              <a:t>D</a:t>
            </a:r>
            <a:r>
              <a:rPr sz="1400" spc="-55" dirty="0">
                <a:solidFill>
                  <a:srgbClr val="FFFFFF"/>
                </a:solidFill>
                <a:latin typeface="Arial"/>
                <a:cs typeface="Arial"/>
              </a:rPr>
              <a:t>U</a:t>
            </a:r>
            <a:r>
              <a:rPr sz="1400" spc="-35" dirty="0">
                <a:solidFill>
                  <a:srgbClr val="FFFFFF"/>
                </a:solidFill>
                <a:latin typeface="Arial"/>
                <a:cs typeface="Arial"/>
              </a:rPr>
              <a:t>C</a:t>
            </a:r>
            <a:r>
              <a:rPr sz="1400" spc="-60" dirty="0">
                <a:solidFill>
                  <a:srgbClr val="FFFFFF"/>
                </a:solidFill>
                <a:latin typeface="Arial"/>
                <a:cs typeface="Arial"/>
              </a:rPr>
              <a:t>T</a:t>
            </a:r>
            <a:r>
              <a:rPr sz="1400" spc="-20" dirty="0">
                <a:solidFill>
                  <a:srgbClr val="FFFFFF"/>
                </a:solidFill>
                <a:latin typeface="Arial"/>
                <a:cs typeface="Arial"/>
              </a:rPr>
              <a:t>I</a:t>
            </a:r>
            <a:r>
              <a:rPr sz="1400" spc="70" dirty="0">
                <a:solidFill>
                  <a:srgbClr val="FFFFFF"/>
                </a:solidFill>
                <a:latin typeface="Arial"/>
                <a:cs typeface="Arial"/>
              </a:rPr>
              <a:t>ON</a:t>
            </a:r>
            <a:endParaRPr sz="1400">
              <a:latin typeface="Arial"/>
              <a:cs typeface="Arial"/>
            </a:endParaRPr>
          </a:p>
          <a:p>
            <a:pPr marL="307340" indent="-294640">
              <a:lnSpc>
                <a:spcPct val="100000"/>
              </a:lnSpc>
              <a:spcBef>
                <a:spcPts val="815"/>
              </a:spcBef>
              <a:buClr>
                <a:srgbClr val="FFFFFF"/>
              </a:buClr>
              <a:buFont typeface="Arial"/>
              <a:buAutoNum type="arabicPeriod"/>
              <a:tabLst>
                <a:tab pos="307975" algn="l"/>
              </a:tabLst>
            </a:pPr>
            <a:r>
              <a:rPr sz="1400" spc="-95" dirty="0">
                <a:solidFill>
                  <a:srgbClr val="FFFFFF"/>
                </a:solidFill>
                <a:latin typeface="Arial"/>
                <a:cs typeface="Arial"/>
              </a:rPr>
              <a:t>V</a:t>
            </a:r>
            <a:r>
              <a:rPr sz="1400" spc="-20" dirty="0">
                <a:solidFill>
                  <a:srgbClr val="FFFFFF"/>
                </a:solidFill>
                <a:latin typeface="Arial"/>
                <a:cs typeface="Arial"/>
              </a:rPr>
              <a:t>I</a:t>
            </a:r>
            <a:r>
              <a:rPr sz="1400" spc="-140" dirty="0">
                <a:solidFill>
                  <a:srgbClr val="FFFFFF"/>
                </a:solidFill>
                <a:latin typeface="Arial"/>
                <a:cs typeface="Arial"/>
              </a:rPr>
              <a:t>S</a:t>
            </a:r>
            <a:r>
              <a:rPr sz="1400" spc="-50" dirty="0">
                <a:solidFill>
                  <a:srgbClr val="FFFFFF"/>
                </a:solidFill>
                <a:latin typeface="Arial"/>
                <a:cs typeface="Arial"/>
              </a:rPr>
              <a:t>I</a:t>
            </a:r>
            <a:r>
              <a:rPr sz="1400" spc="70" dirty="0">
                <a:solidFill>
                  <a:srgbClr val="FFFFFF"/>
                </a:solidFill>
                <a:latin typeface="Arial"/>
                <a:cs typeface="Arial"/>
              </a:rPr>
              <a:t>ON</a:t>
            </a:r>
            <a:endParaRPr sz="1400">
              <a:latin typeface="Arial"/>
              <a:cs typeface="Arial"/>
            </a:endParaRPr>
          </a:p>
          <a:p>
            <a:pPr marL="307975" indent="-295275">
              <a:lnSpc>
                <a:spcPct val="100000"/>
              </a:lnSpc>
              <a:spcBef>
                <a:spcPts val="935"/>
              </a:spcBef>
              <a:buClr>
                <a:srgbClr val="FFFFFF"/>
              </a:buClr>
              <a:buFont typeface="Arial"/>
              <a:buAutoNum type="arabicPeriod"/>
              <a:tabLst>
                <a:tab pos="307975" algn="l"/>
              </a:tabLst>
            </a:pPr>
            <a:r>
              <a:rPr sz="1400" spc="35" dirty="0">
                <a:solidFill>
                  <a:srgbClr val="FFFFFF"/>
                </a:solidFill>
                <a:latin typeface="Arial"/>
                <a:cs typeface="Arial"/>
              </a:rPr>
              <a:t>M</a:t>
            </a:r>
            <a:r>
              <a:rPr sz="1400" spc="15" dirty="0">
                <a:solidFill>
                  <a:srgbClr val="FFFFFF"/>
                </a:solidFill>
                <a:latin typeface="Arial"/>
                <a:cs typeface="Arial"/>
              </a:rPr>
              <a:t>I</a:t>
            </a:r>
            <a:r>
              <a:rPr sz="1400" spc="-165" dirty="0">
                <a:solidFill>
                  <a:srgbClr val="FFFFFF"/>
                </a:solidFill>
                <a:latin typeface="Arial"/>
                <a:cs typeface="Arial"/>
              </a:rPr>
              <a:t>SS</a:t>
            </a:r>
            <a:r>
              <a:rPr sz="1400" spc="-20" dirty="0">
                <a:solidFill>
                  <a:srgbClr val="FFFFFF"/>
                </a:solidFill>
                <a:latin typeface="Arial"/>
                <a:cs typeface="Arial"/>
              </a:rPr>
              <a:t>I</a:t>
            </a:r>
            <a:r>
              <a:rPr sz="1400" spc="65" dirty="0">
                <a:solidFill>
                  <a:srgbClr val="FFFFFF"/>
                </a:solidFill>
                <a:latin typeface="Arial"/>
                <a:cs typeface="Arial"/>
              </a:rPr>
              <a:t>O</a:t>
            </a:r>
            <a:r>
              <a:rPr sz="1400" spc="70" dirty="0">
                <a:solidFill>
                  <a:srgbClr val="FFFFFF"/>
                </a:solidFill>
                <a:latin typeface="Arial"/>
                <a:cs typeface="Arial"/>
              </a:rPr>
              <a:t>N</a:t>
            </a:r>
            <a:endParaRPr sz="1400">
              <a:latin typeface="Arial"/>
              <a:cs typeface="Arial"/>
            </a:endParaRPr>
          </a:p>
        </p:txBody>
      </p:sp>
      <p:sp>
        <p:nvSpPr>
          <p:cNvPr id="4" name="object 4"/>
          <p:cNvSpPr/>
          <p:nvPr/>
        </p:nvSpPr>
        <p:spPr>
          <a:xfrm>
            <a:off x="0" y="6286500"/>
            <a:ext cx="12192000" cy="571500"/>
          </a:xfrm>
          <a:custGeom>
            <a:avLst/>
            <a:gdLst/>
            <a:ahLst/>
            <a:cxnLst/>
            <a:rect l="l" t="t" r="r" b="b"/>
            <a:pathLst>
              <a:path w="12192000" h="571500">
                <a:moveTo>
                  <a:pt x="0" y="0"/>
                </a:moveTo>
                <a:lnTo>
                  <a:pt x="12192000" y="0"/>
                </a:lnTo>
                <a:lnTo>
                  <a:pt x="12192000" y="571499"/>
                </a:lnTo>
                <a:lnTo>
                  <a:pt x="0" y="571499"/>
                </a:lnTo>
                <a:lnTo>
                  <a:pt x="0" y="0"/>
                </a:lnTo>
                <a:close/>
              </a:path>
            </a:pathLst>
          </a:custGeom>
          <a:solidFill>
            <a:srgbClr val="000000"/>
          </a:solidFill>
        </p:spPr>
        <p:txBody>
          <a:bodyPr wrap="square" lIns="0" tIns="0" rIns="0" bIns="0" rtlCol="0"/>
          <a:lstStyle/>
          <a:p>
            <a:endParaRPr/>
          </a:p>
        </p:txBody>
      </p:sp>
      <p:sp>
        <p:nvSpPr>
          <p:cNvPr id="5" name="object 5"/>
          <p:cNvSpPr txBox="1"/>
          <p:nvPr/>
        </p:nvSpPr>
        <p:spPr>
          <a:xfrm>
            <a:off x="5366692" y="539952"/>
            <a:ext cx="3743960" cy="2769870"/>
          </a:xfrm>
          <a:prstGeom prst="rect">
            <a:avLst/>
          </a:prstGeom>
        </p:spPr>
        <p:txBody>
          <a:bodyPr vert="horz" wrap="square" lIns="0" tIns="0" rIns="0" bIns="0" rtlCol="0">
            <a:spAutoFit/>
          </a:bodyPr>
          <a:lstStyle/>
          <a:p>
            <a:pPr marL="12700">
              <a:lnSpc>
                <a:spcPct val="100000"/>
              </a:lnSpc>
            </a:pPr>
            <a:r>
              <a:rPr sz="1350" spc="105" dirty="0">
                <a:solidFill>
                  <a:srgbClr val="FFFFFF"/>
                </a:solidFill>
                <a:latin typeface="Lucida Sans"/>
                <a:cs typeface="Lucida Sans"/>
              </a:rPr>
              <a:t>B</a:t>
            </a:r>
            <a:r>
              <a:rPr sz="1350" spc="-25" dirty="0">
                <a:solidFill>
                  <a:srgbClr val="FFFFFF"/>
                </a:solidFill>
                <a:latin typeface="Lucida Sans"/>
                <a:cs typeface="Lucida Sans"/>
              </a:rPr>
              <a:t>R</a:t>
            </a:r>
            <a:r>
              <a:rPr sz="1350" spc="25" dirty="0">
                <a:solidFill>
                  <a:srgbClr val="FFFFFF"/>
                </a:solidFill>
                <a:latin typeface="Lucida Sans"/>
                <a:cs typeface="Lucida Sans"/>
              </a:rPr>
              <a:t>A</a:t>
            </a:r>
            <a:r>
              <a:rPr sz="1350" spc="80" dirty="0">
                <a:solidFill>
                  <a:srgbClr val="FFFFFF"/>
                </a:solidFill>
                <a:latin typeface="Lucida Sans"/>
                <a:cs typeface="Lucida Sans"/>
              </a:rPr>
              <a:t>N</a:t>
            </a:r>
            <a:r>
              <a:rPr sz="1350" spc="20" dirty="0">
                <a:solidFill>
                  <a:srgbClr val="FFFFFF"/>
                </a:solidFill>
                <a:latin typeface="Lucida Sans"/>
                <a:cs typeface="Lucida Sans"/>
              </a:rPr>
              <a:t>D</a:t>
            </a:r>
            <a:r>
              <a:rPr sz="1350" spc="-40" dirty="0">
                <a:solidFill>
                  <a:srgbClr val="FFFFFF"/>
                </a:solidFill>
                <a:latin typeface="Lucida Sans"/>
                <a:cs typeface="Lucida Sans"/>
              </a:rPr>
              <a:t> </a:t>
            </a:r>
            <a:r>
              <a:rPr sz="1350" spc="100" dirty="0">
                <a:solidFill>
                  <a:srgbClr val="FFFFFF"/>
                </a:solidFill>
                <a:latin typeface="Lucida Sans"/>
                <a:cs typeface="Lucida Sans"/>
              </a:rPr>
              <a:t>E</a:t>
            </a:r>
            <a:r>
              <a:rPr sz="1350" spc="35" dirty="0">
                <a:solidFill>
                  <a:srgbClr val="FFFFFF"/>
                </a:solidFill>
                <a:latin typeface="Lucida Sans"/>
                <a:cs typeface="Lucida Sans"/>
              </a:rPr>
              <a:t>L</a:t>
            </a:r>
            <a:r>
              <a:rPr sz="1350" spc="40" dirty="0">
                <a:solidFill>
                  <a:srgbClr val="FFFFFF"/>
                </a:solidFill>
                <a:latin typeface="Lucida Sans"/>
                <a:cs typeface="Lucida Sans"/>
              </a:rPr>
              <a:t>E</a:t>
            </a:r>
            <a:r>
              <a:rPr sz="1350" spc="80" dirty="0">
                <a:solidFill>
                  <a:srgbClr val="FFFFFF"/>
                </a:solidFill>
                <a:latin typeface="Lucida Sans"/>
                <a:cs typeface="Lucida Sans"/>
              </a:rPr>
              <a:t>M</a:t>
            </a:r>
            <a:r>
              <a:rPr sz="1350" spc="100" dirty="0">
                <a:solidFill>
                  <a:srgbClr val="FFFFFF"/>
                </a:solidFill>
                <a:latin typeface="Lucida Sans"/>
                <a:cs typeface="Lucida Sans"/>
              </a:rPr>
              <a:t>E</a:t>
            </a:r>
            <a:r>
              <a:rPr sz="1350" spc="80" dirty="0">
                <a:solidFill>
                  <a:srgbClr val="FFFFFF"/>
                </a:solidFill>
                <a:latin typeface="Lucida Sans"/>
                <a:cs typeface="Lucida Sans"/>
              </a:rPr>
              <a:t>N</a:t>
            </a:r>
            <a:r>
              <a:rPr sz="1350" spc="-60" dirty="0">
                <a:solidFill>
                  <a:srgbClr val="FFFFFF"/>
                </a:solidFill>
                <a:latin typeface="Lucida Sans"/>
                <a:cs typeface="Lucida Sans"/>
              </a:rPr>
              <a:t>T</a:t>
            </a:r>
            <a:r>
              <a:rPr sz="1350" spc="40" dirty="0">
                <a:solidFill>
                  <a:srgbClr val="FFFFFF"/>
                </a:solidFill>
                <a:latin typeface="Lucida Sans"/>
                <a:cs typeface="Lucida Sans"/>
              </a:rPr>
              <a:t>S</a:t>
            </a:r>
            <a:endParaRPr sz="1350" dirty="0">
              <a:latin typeface="Lucida Sans"/>
              <a:cs typeface="Lucida Sans"/>
            </a:endParaRPr>
          </a:p>
          <a:p>
            <a:pPr marL="307340" indent="-294640">
              <a:lnSpc>
                <a:spcPct val="100000"/>
              </a:lnSpc>
              <a:spcBef>
                <a:spcPts val="844"/>
              </a:spcBef>
              <a:buClr>
                <a:srgbClr val="FFFFFF"/>
              </a:buClr>
              <a:buFont typeface="Arial"/>
              <a:buAutoNum type="arabicPeriod"/>
              <a:tabLst>
                <a:tab pos="307975" algn="l"/>
              </a:tabLst>
            </a:pPr>
            <a:r>
              <a:rPr sz="1400" spc="-20" dirty="0">
                <a:solidFill>
                  <a:srgbClr val="FFFFFF"/>
                </a:solidFill>
                <a:latin typeface="Arial"/>
                <a:cs typeface="Arial"/>
              </a:rPr>
              <a:t>I</a:t>
            </a:r>
            <a:r>
              <a:rPr sz="1400" spc="65" dirty="0">
                <a:solidFill>
                  <a:srgbClr val="FFFFFF"/>
                </a:solidFill>
                <a:latin typeface="Arial"/>
                <a:cs typeface="Arial"/>
              </a:rPr>
              <a:t>N</a:t>
            </a:r>
            <a:r>
              <a:rPr sz="1400" spc="-130" dirty="0">
                <a:solidFill>
                  <a:srgbClr val="FFFFFF"/>
                </a:solidFill>
                <a:latin typeface="Arial"/>
                <a:cs typeface="Arial"/>
              </a:rPr>
              <a:t>TR</a:t>
            </a:r>
            <a:r>
              <a:rPr sz="1400" spc="70" dirty="0">
                <a:solidFill>
                  <a:srgbClr val="FFFFFF"/>
                </a:solidFill>
                <a:latin typeface="Arial"/>
                <a:cs typeface="Arial"/>
              </a:rPr>
              <a:t>O</a:t>
            </a:r>
            <a:r>
              <a:rPr sz="1400" spc="20" dirty="0">
                <a:solidFill>
                  <a:srgbClr val="FFFFFF"/>
                </a:solidFill>
                <a:latin typeface="Arial"/>
                <a:cs typeface="Arial"/>
              </a:rPr>
              <a:t>D</a:t>
            </a:r>
            <a:r>
              <a:rPr sz="1400" spc="-55" dirty="0">
                <a:solidFill>
                  <a:srgbClr val="FFFFFF"/>
                </a:solidFill>
                <a:latin typeface="Arial"/>
                <a:cs typeface="Arial"/>
              </a:rPr>
              <a:t>U</a:t>
            </a:r>
            <a:r>
              <a:rPr sz="1400" spc="-35" dirty="0">
                <a:solidFill>
                  <a:srgbClr val="FFFFFF"/>
                </a:solidFill>
                <a:latin typeface="Arial"/>
                <a:cs typeface="Arial"/>
              </a:rPr>
              <a:t>C</a:t>
            </a:r>
            <a:r>
              <a:rPr sz="1400" spc="-60" dirty="0">
                <a:solidFill>
                  <a:srgbClr val="FFFFFF"/>
                </a:solidFill>
                <a:latin typeface="Arial"/>
                <a:cs typeface="Arial"/>
              </a:rPr>
              <a:t>T</a:t>
            </a:r>
            <a:r>
              <a:rPr sz="1400" spc="-20" dirty="0">
                <a:solidFill>
                  <a:srgbClr val="FFFFFF"/>
                </a:solidFill>
                <a:latin typeface="Arial"/>
                <a:cs typeface="Arial"/>
              </a:rPr>
              <a:t>I</a:t>
            </a:r>
            <a:r>
              <a:rPr sz="1400" spc="70" dirty="0">
                <a:solidFill>
                  <a:srgbClr val="FFFFFF"/>
                </a:solidFill>
                <a:latin typeface="Arial"/>
                <a:cs typeface="Arial"/>
              </a:rPr>
              <a:t>ON</a:t>
            </a:r>
            <a:endParaRPr sz="1400" dirty="0">
              <a:latin typeface="Arial"/>
              <a:cs typeface="Arial"/>
            </a:endParaRPr>
          </a:p>
          <a:p>
            <a:pPr marL="307975" indent="-295275">
              <a:lnSpc>
                <a:spcPct val="100000"/>
              </a:lnSpc>
              <a:spcBef>
                <a:spcPts val="815"/>
              </a:spcBef>
              <a:buClr>
                <a:srgbClr val="FFFFFF"/>
              </a:buClr>
              <a:buFont typeface="Arial"/>
              <a:buAutoNum type="arabicPeriod"/>
              <a:tabLst>
                <a:tab pos="308610" algn="l"/>
              </a:tabLst>
            </a:pPr>
            <a:r>
              <a:rPr sz="1400" spc="-35" dirty="0">
                <a:solidFill>
                  <a:srgbClr val="FFFFFF"/>
                </a:solidFill>
                <a:latin typeface="Arial"/>
                <a:cs typeface="Arial"/>
              </a:rPr>
              <a:t>CC</a:t>
            </a:r>
            <a:r>
              <a:rPr sz="1400" spc="70" dirty="0">
                <a:solidFill>
                  <a:srgbClr val="FFFFFF"/>
                </a:solidFill>
                <a:latin typeface="Arial"/>
                <a:cs typeface="Arial"/>
              </a:rPr>
              <a:t>M</a:t>
            </a:r>
            <a:r>
              <a:rPr sz="1400" dirty="0">
                <a:solidFill>
                  <a:srgbClr val="FFFFFF"/>
                </a:solidFill>
                <a:latin typeface="Arial"/>
                <a:cs typeface="Arial"/>
              </a:rPr>
              <a:t> L</a:t>
            </a:r>
            <a:r>
              <a:rPr sz="1400" spc="-5" dirty="0">
                <a:solidFill>
                  <a:srgbClr val="FFFFFF"/>
                </a:solidFill>
                <a:latin typeface="Arial"/>
                <a:cs typeface="Arial"/>
              </a:rPr>
              <a:t>OG</a:t>
            </a:r>
            <a:r>
              <a:rPr sz="1400" spc="75" dirty="0">
                <a:solidFill>
                  <a:srgbClr val="FFFFFF"/>
                </a:solidFill>
                <a:latin typeface="Arial"/>
                <a:cs typeface="Arial"/>
              </a:rPr>
              <a:t>O</a:t>
            </a:r>
            <a:endParaRPr sz="1400" dirty="0">
              <a:latin typeface="Arial"/>
              <a:cs typeface="Arial"/>
            </a:endParaRPr>
          </a:p>
          <a:p>
            <a:pPr marL="307975" indent="-295275">
              <a:lnSpc>
                <a:spcPct val="100000"/>
              </a:lnSpc>
              <a:spcBef>
                <a:spcPts val="935"/>
              </a:spcBef>
              <a:buClr>
                <a:srgbClr val="FFFFFF"/>
              </a:buClr>
              <a:buFont typeface="Arial"/>
              <a:buAutoNum type="arabicPeriod"/>
              <a:tabLst>
                <a:tab pos="307975" algn="l"/>
              </a:tabLst>
            </a:pPr>
            <a:r>
              <a:rPr sz="1400" dirty="0">
                <a:solidFill>
                  <a:srgbClr val="FFFFFF"/>
                </a:solidFill>
                <a:latin typeface="Arial"/>
                <a:cs typeface="Arial"/>
              </a:rPr>
              <a:t>L</a:t>
            </a:r>
            <a:r>
              <a:rPr sz="1400" spc="-5" dirty="0">
                <a:solidFill>
                  <a:srgbClr val="FFFFFF"/>
                </a:solidFill>
                <a:latin typeface="Arial"/>
                <a:cs typeface="Arial"/>
              </a:rPr>
              <a:t>OG</a:t>
            </a:r>
            <a:r>
              <a:rPr sz="1400" spc="75" dirty="0">
                <a:solidFill>
                  <a:srgbClr val="FFFFFF"/>
                </a:solidFill>
                <a:latin typeface="Arial"/>
                <a:cs typeface="Arial"/>
              </a:rPr>
              <a:t>O</a:t>
            </a:r>
            <a:r>
              <a:rPr sz="1400" spc="-10" dirty="0">
                <a:solidFill>
                  <a:srgbClr val="FFFFFF"/>
                </a:solidFill>
                <a:latin typeface="Arial"/>
                <a:cs typeface="Arial"/>
              </a:rPr>
              <a:t> </a:t>
            </a:r>
            <a:r>
              <a:rPr sz="1400" spc="-35" dirty="0">
                <a:solidFill>
                  <a:srgbClr val="FFFFFF"/>
                </a:solidFill>
                <a:latin typeface="Arial"/>
                <a:cs typeface="Arial"/>
              </a:rPr>
              <a:t>C</a:t>
            </a:r>
            <a:r>
              <a:rPr sz="1400" spc="70" dirty="0">
                <a:solidFill>
                  <a:srgbClr val="FFFFFF"/>
                </a:solidFill>
                <a:latin typeface="Arial"/>
                <a:cs typeface="Arial"/>
              </a:rPr>
              <a:t>O</a:t>
            </a:r>
            <a:r>
              <a:rPr sz="1400" dirty="0">
                <a:solidFill>
                  <a:srgbClr val="FFFFFF"/>
                </a:solidFill>
                <a:latin typeface="Arial"/>
                <a:cs typeface="Arial"/>
              </a:rPr>
              <a:t>L</a:t>
            </a:r>
            <a:r>
              <a:rPr sz="1400" spc="-5" dirty="0">
                <a:solidFill>
                  <a:srgbClr val="FFFFFF"/>
                </a:solidFill>
                <a:latin typeface="Arial"/>
                <a:cs typeface="Arial"/>
              </a:rPr>
              <a:t>O</a:t>
            </a:r>
            <a:r>
              <a:rPr sz="1400" spc="-55" dirty="0">
                <a:solidFill>
                  <a:srgbClr val="FFFFFF"/>
                </a:solidFill>
                <a:latin typeface="Arial"/>
                <a:cs typeface="Arial"/>
              </a:rPr>
              <a:t>U</a:t>
            </a:r>
            <a:r>
              <a:rPr sz="1400" spc="-185" dirty="0">
                <a:solidFill>
                  <a:srgbClr val="FFFFFF"/>
                </a:solidFill>
                <a:latin typeface="Arial"/>
                <a:cs typeface="Arial"/>
              </a:rPr>
              <a:t>R</a:t>
            </a:r>
            <a:r>
              <a:rPr sz="1400" spc="-10" dirty="0">
                <a:solidFill>
                  <a:srgbClr val="FFFFFF"/>
                </a:solidFill>
                <a:latin typeface="Arial"/>
                <a:cs typeface="Arial"/>
              </a:rPr>
              <a:t> </a:t>
            </a:r>
            <a:r>
              <a:rPr sz="1400" spc="-245" dirty="0">
                <a:solidFill>
                  <a:srgbClr val="FFFFFF"/>
                </a:solidFill>
                <a:latin typeface="Arial"/>
                <a:cs typeface="Arial"/>
              </a:rPr>
              <a:t>P</a:t>
            </a:r>
            <a:r>
              <a:rPr sz="1400" spc="15" dirty="0">
                <a:solidFill>
                  <a:srgbClr val="FFFFFF"/>
                </a:solidFill>
                <a:latin typeface="Arial"/>
                <a:cs typeface="Arial"/>
              </a:rPr>
              <a:t>A</a:t>
            </a:r>
            <a:r>
              <a:rPr sz="1400" spc="-90" dirty="0">
                <a:solidFill>
                  <a:srgbClr val="FFFFFF"/>
                </a:solidFill>
                <a:latin typeface="Arial"/>
                <a:cs typeface="Arial"/>
              </a:rPr>
              <a:t>L</a:t>
            </a:r>
            <a:r>
              <a:rPr sz="1400" spc="-114" dirty="0">
                <a:solidFill>
                  <a:srgbClr val="FFFFFF"/>
                </a:solidFill>
                <a:latin typeface="Arial"/>
                <a:cs typeface="Arial"/>
              </a:rPr>
              <a:t>E</a:t>
            </a:r>
            <a:r>
              <a:rPr sz="1400" spc="-65" dirty="0">
                <a:solidFill>
                  <a:srgbClr val="FFFFFF"/>
                </a:solidFill>
                <a:latin typeface="Arial"/>
                <a:cs typeface="Arial"/>
              </a:rPr>
              <a:t>TT</a:t>
            </a:r>
            <a:r>
              <a:rPr sz="1400" spc="-114" dirty="0">
                <a:solidFill>
                  <a:srgbClr val="FFFFFF"/>
                </a:solidFill>
                <a:latin typeface="Arial"/>
                <a:cs typeface="Arial"/>
              </a:rPr>
              <a:t>E</a:t>
            </a:r>
            <a:endParaRPr sz="1400" dirty="0">
              <a:latin typeface="Arial"/>
              <a:cs typeface="Arial"/>
            </a:endParaRPr>
          </a:p>
          <a:p>
            <a:pPr marL="307975" indent="-295275">
              <a:lnSpc>
                <a:spcPct val="100000"/>
              </a:lnSpc>
              <a:spcBef>
                <a:spcPts val="815"/>
              </a:spcBef>
              <a:buClr>
                <a:srgbClr val="FFFFFF"/>
              </a:buClr>
              <a:buFont typeface="Arial"/>
              <a:buAutoNum type="arabicPeriod"/>
              <a:tabLst>
                <a:tab pos="307975" algn="l"/>
              </a:tabLst>
            </a:pPr>
            <a:r>
              <a:rPr sz="1400" spc="-55" dirty="0">
                <a:solidFill>
                  <a:srgbClr val="FFFFFF"/>
                </a:solidFill>
                <a:latin typeface="Arial"/>
                <a:cs typeface="Arial"/>
              </a:rPr>
              <a:t>B</a:t>
            </a:r>
            <a:r>
              <a:rPr sz="1400" spc="-35" dirty="0">
                <a:solidFill>
                  <a:srgbClr val="FFFFFF"/>
                </a:solidFill>
                <a:latin typeface="Arial"/>
                <a:cs typeface="Arial"/>
              </a:rPr>
              <a:t>LAC</a:t>
            </a:r>
            <a:r>
              <a:rPr sz="1400" spc="-60" dirty="0">
                <a:solidFill>
                  <a:srgbClr val="FFFFFF"/>
                </a:solidFill>
                <a:latin typeface="Arial"/>
                <a:cs typeface="Arial"/>
              </a:rPr>
              <a:t>K</a:t>
            </a:r>
            <a:r>
              <a:rPr sz="1400" dirty="0">
                <a:solidFill>
                  <a:srgbClr val="FFFFFF"/>
                </a:solidFill>
                <a:latin typeface="Arial"/>
                <a:cs typeface="Arial"/>
              </a:rPr>
              <a:t> </a:t>
            </a:r>
            <a:r>
              <a:rPr sz="1400" spc="15" dirty="0">
                <a:solidFill>
                  <a:srgbClr val="FFFFFF"/>
                </a:solidFill>
                <a:latin typeface="Arial"/>
                <a:cs typeface="Arial"/>
              </a:rPr>
              <a:t>A</a:t>
            </a:r>
            <a:r>
              <a:rPr sz="1400" spc="65" dirty="0">
                <a:solidFill>
                  <a:srgbClr val="FFFFFF"/>
                </a:solidFill>
                <a:latin typeface="Arial"/>
                <a:cs typeface="Arial"/>
              </a:rPr>
              <a:t>N</a:t>
            </a:r>
            <a:r>
              <a:rPr sz="1400" spc="20" dirty="0">
                <a:solidFill>
                  <a:srgbClr val="FFFFFF"/>
                </a:solidFill>
                <a:latin typeface="Arial"/>
                <a:cs typeface="Arial"/>
              </a:rPr>
              <a:t>D</a:t>
            </a:r>
            <a:r>
              <a:rPr sz="1400" spc="-5" dirty="0">
                <a:solidFill>
                  <a:srgbClr val="FFFFFF"/>
                </a:solidFill>
                <a:latin typeface="Arial"/>
                <a:cs typeface="Arial"/>
              </a:rPr>
              <a:t> </a:t>
            </a:r>
            <a:r>
              <a:rPr sz="1400" dirty="0">
                <a:solidFill>
                  <a:srgbClr val="FFFFFF"/>
                </a:solidFill>
                <a:latin typeface="Arial"/>
                <a:cs typeface="Arial"/>
              </a:rPr>
              <a:t>WH</a:t>
            </a:r>
            <a:r>
              <a:rPr sz="1400" spc="-20" dirty="0">
                <a:solidFill>
                  <a:srgbClr val="FFFFFF"/>
                </a:solidFill>
                <a:latin typeface="Arial"/>
                <a:cs typeface="Arial"/>
              </a:rPr>
              <a:t>I</a:t>
            </a:r>
            <a:r>
              <a:rPr sz="1400" spc="-65" dirty="0">
                <a:solidFill>
                  <a:srgbClr val="FFFFFF"/>
                </a:solidFill>
                <a:latin typeface="Arial"/>
                <a:cs typeface="Arial"/>
              </a:rPr>
              <a:t>T</a:t>
            </a:r>
            <a:r>
              <a:rPr sz="1400" spc="-114" dirty="0">
                <a:solidFill>
                  <a:srgbClr val="FFFFFF"/>
                </a:solidFill>
                <a:latin typeface="Arial"/>
                <a:cs typeface="Arial"/>
              </a:rPr>
              <a:t>E</a:t>
            </a:r>
            <a:r>
              <a:rPr sz="1400" spc="-10" dirty="0">
                <a:solidFill>
                  <a:srgbClr val="FFFFFF"/>
                </a:solidFill>
                <a:latin typeface="Arial"/>
                <a:cs typeface="Arial"/>
              </a:rPr>
              <a:t> </a:t>
            </a:r>
            <a:r>
              <a:rPr sz="1400" dirty="0">
                <a:solidFill>
                  <a:srgbClr val="FFFFFF"/>
                </a:solidFill>
                <a:latin typeface="Arial"/>
                <a:cs typeface="Arial"/>
              </a:rPr>
              <a:t>L</a:t>
            </a:r>
            <a:r>
              <a:rPr sz="1400" spc="-5" dirty="0">
                <a:solidFill>
                  <a:srgbClr val="FFFFFF"/>
                </a:solidFill>
                <a:latin typeface="Arial"/>
                <a:cs typeface="Arial"/>
              </a:rPr>
              <a:t>OG</a:t>
            </a:r>
            <a:r>
              <a:rPr sz="1400" spc="75" dirty="0">
                <a:solidFill>
                  <a:srgbClr val="FFFFFF"/>
                </a:solidFill>
                <a:latin typeface="Arial"/>
                <a:cs typeface="Arial"/>
              </a:rPr>
              <a:t>O</a:t>
            </a:r>
            <a:r>
              <a:rPr sz="1400" spc="-10" dirty="0">
                <a:solidFill>
                  <a:srgbClr val="FFFFFF"/>
                </a:solidFill>
                <a:latin typeface="Arial"/>
                <a:cs typeface="Arial"/>
              </a:rPr>
              <a:t> </a:t>
            </a:r>
            <a:r>
              <a:rPr sz="1400" spc="-170" dirty="0">
                <a:solidFill>
                  <a:srgbClr val="FFFFFF"/>
                </a:solidFill>
                <a:latin typeface="Arial"/>
                <a:cs typeface="Arial"/>
              </a:rPr>
              <a:t>V</a:t>
            </a:r>
            <a:r>
              <a:rPr sz="1400" spc="15" dirty="0">
                <a:solidFill>
                  <a:srgbClr val="FFFFFF"/>
                </a:solidFill>
                <a:latin typeface="Arial"/>
                <a:cs typeface="Arial"/>
              </a:rPr>
              <a:t>A</a:t>
            </a:r>
            <a:r>
              <a:rPr sz="1400" spc="-195" dirty="0">
                <a:solidFill>
                  <a:srgbClr val="FFFFFF"/>
                </a:solidFill>
                <a:latin typeface="Arial"/>
                <a:cs typeface="Arial"/>
              </a:rPr>
              <a:t>R</a:t>
            </a:r>
            <a:r>
              <a:rPr sz="1400" spc="-20" dirty="0">
                <a:solidFill>
                  <a:srgbClr val="FFFFFF"/>
                </a:solidFill>
                <a:latin typeface="Arial"/>
                <a:cs typeface="Arial"/>
              </a:rPr>
              <a:t>I</a:t>
            </a:r>
            <a:r>
              <a:rPr sz="1400" spc="15" dirty="0">
                <a:solidFill>
                  <a:srgbClr val="FFFFFF"/>
                </a:solidFill>
                <a:latin typeface="Arial"/>
                <a:cs typeface="Arial"/>
              </a:rPr>
              <a:t>A</a:t>
            </a:r>
            <a:r>
              <a:rPr sz="1400" spc="65" dirty="0">
                <a:solidFill>
                  <a:srgbClr val="FFFFFF"/>
                </a:solidFill>
                <a:latin typeface="Arial"/>
                <a:cs typeface="Arial"/>
              </a:rPr>
              <a:t>N</a:t>
            </a:r>
            <a:r>
              <a:rPr sz="1400" spc="-60" dirty="0">
                <a:solidFill>
                  <a:srgbClr val="FFFFFF"/>
                </a:solidFill>
                <a:latin typeface="Arial"/>
                <a:cs typeface="Arial"/>
              </a:rPr>
              <a:t>T</a:t>
            </a:r>
            <a:endParaRPr sz="1400" dirty="0">
              <a:latin typeface="Arial"/>
              <a:cs typeface="Arial"/>
            </a:endParaRPr>
          </a:p>
          <a:p>
            <a:pPr marL="307975" indent="-295275">
              <a:lnSpc>
                <a:spcPct val="100000"/>
              </a:lnSpc>
              <a:spcBef>
                <a:spcPts val="815"/>
              </a:spcBef>
              <a:buClr>
                <a:srgbClr val="FFFFFF"/>
              </a:buClr>
              <a:buFont typeface="Arial"/>
              <a:buAutoNum type="arabicPeriod"/>
              <a:tabLst>
                <a:tab pos="307975" algn="l"/>
              </a:tabLst>
            </a:pPr>
            <a:r>
              <a:rPr sz="1400" spc="-35" dirty="0">
                <a:solidFill>
                  <a:srgbClr val="FFFFFF"/>
                </a:solidFill>
                <a:latin typeface="Arial"/>
                <a:cs typeface="Arial"/>
              </a:rPr>
              <a:t>C</a:t>
            </a:r>
            <a:r>
              <a:rPr sz="1400" spc="-90" dirty="0">
                <a:solidFill>
                  <a:srgbClr val="FFFFFF"/>
                </a:solidFill>
                <a:latin typeface="Arial"/>
                <a:cs typeface="Arial"/>
              </a:rPr>
              <a:t>L</a:t>
            </a:r>
            <a:r>
              <a:rPr sz="1400" spc="-114" dirty="0">
                <a:solidFill>
                  <a:srgbClr val="FFFFFF"/>
                </a:solidFill>
                <a:latin typeface="Arial"/>
                <a:cs typeface="Arial"/>
              </a:rPr>
              <a:t>E</a:t>
            </a:r>
            <a:r>
              <a:rPr sz="1400" spc="15" dirty="0">
                <a:solidFill>
                  <a:srgbClr val="FFFFFF"/>
                </a:solidFill>
                <a:latin typeface="Arial"/>
                <a:cs typeface="Arial"/>
              </a:rPr>
              <a:t>A</a:t>
            </a:r>
            <a:r>
              <a:rPr sz="1400" spc="-185" dirty="0">
                <a:solidFill>
                  <a:srgbClr val="FFFFFF"/>
                </a:solidFill>
                <a:latin typeface="Arial"/>
                <a:cs typeface="Arial"/>
              </a:rPr>
              <a:t>R</a:t>
            </a:r>
            <a:r>
              <a:rPr sz="1400" spc="-10" dirty="0">
                <a:solidFill>
                  <a:srgbClr val="FFFFFF"/>
                </a:solidFill>
                <a:latin typeface="Arial"/>
                <a:cs typeface="Arial"/>
              </a:rPr>
              <a:t> </a:t>
            </a:r>
            <a:r>
              <a:rPr sz="1400" spc="-165" dirty="0">
                <a:solidFill>
                  <a:srgbClr val="FFFFFF"/>
                </a:solidFill>
                <a:latin typeface="Arial"/>
                <a:cs typeface="Arial"/>
              </a:rPr>
              <a:t>S</a:t>
            </a:r>
            <a:r>
              <a:rPr sz="1400" spc="-245" dirty="0">
                <a:solidFill>
                  <a:srgbClr val="FFFFFF"/>
                </a:solidFill>
                <a:latin typeface="Arial"/>
                <a:cs typeface="Arial"/>
              </a:rPr>
              <a:t>P</a:t>
            </a:r>
            <a:r>
              <a:rPr sz="1400" spc="15" dirty="0">
                <a:solidFill>
                  <a:srgbClr val="FFFFFF"/>
                </a:solidFill>
                <a:latin typeface="Arial"/>
                <a:cs typeface="Arial"/>
              </a:rPr>
              <a:t>A</a:t>
            </a:r>
            <a:r>
              <a:rPr sz="1400" spc="-35" dirty="0">
                <a:solidFill>
                  <a:srgbClr val="FFFFFF"/>
                </a:solidFill>
                <a:latin typeface="Arial"/>
                <a:cs typeface="Arial"/>
              </a:rPr>
              <a:t>C</a:t>
            </a:r>
            <a:r>
              <a:rPr sz="1400" spc="-114" dirty="0">
                <a:solidFill>
                  <a:srgbClr val="FFFFFF"/>
                </a:solidFill>
                <a:latin typeface="Arial"/>
                <a:cs typeface="Arial"/>
              </a:rPr>
              <a:t>E</a:t>
            </a:r>
            <a:r>
              <a:rPr sz="1400" spc="-10" dirty="0">
                <a:solidFill>
                  <a:srgbClr val="FFFFFF"/>
                </a:solidFill>
                <a:latin typeface="Arial"/>
                <a:cs typeface="Arial"/>
              </a:rPr>
              <a:t> </a:t>
            </a:r>
            <a:r>
              <a:rPr sz="1400" spc="-5" dirty="0">
                <a:solidFill>
                  <a:srgbClr val="FFFFFF"/>
                </a:solidFill>
                <a:latin typeface="Arial"/>
                <a:cs typeface="Arial"/>
              </a:rPr>
              <a:t>G</a:t>
            </a:r>
            <a:r>
              <a:rPr sz="1400" spc="-55" dirty="0">
                <a:solidFill>
                  <a:srgbClr val="FFFFFF"/>
                </a:solidFill>
                <a:latin typeface="Arial"/>
                <a:cs typeface="Arial"/>
              </a:rPr>
              <a:t>U</a:t>
            </a:r>
            <a:r>
              <a:rPr sz="1400" spc="-20" dirty="0">
                <a:solidFill>
                  <a:srgbClr val="FFFFFF"/>
                </a:solidFill>
                <a:latin typeface="Arial"/>
                <a:cs typeface="Arial"/>
              </a:rPr>
              <a:t>I</a:t>
            </a:r>
            <a:r>
              <a:rPr sz="1400" spc="20" dirty="0">
                <a:solidFill>
                  <a:srgbClr val="FFFFFF"/>
                </a:solidFill>
                <a:latin typeface="Arial"/>
                <a:cs typeface="Arial"/>
              </a:rPr>
              <a:t>D</a:t>
            </a:r>
            <a:r>
              <a:rPr sz="1400" spc="-125" dirty="0">
                <a:solidFill>
                  <a:srgbClr val="FFFFFF"/>
                </a:solidFill>
                <a:latin typeface="Arial"/>
                <a:cs typeface="Arial"/>
              </a:rPr>
              <a:t>E</a:t>
            </a:r>
            <a:r>
              <a:rPr sz="1400" spc="-70" dirty="0">
                <a:solidFill>
                  <a:srgbClr val="FFFFFF"/>
                </a:solidFill>
                <a:latin typeface="Arial"/>
                <a:cs typeface="Arial"/>
              </a:rPr>
              <a:t>L</a:t>
            </a:r>
            <a:r>
              <a:rPr sz="1400" spc="-30" dirty="0">
                <a:solidFill>
                  <a:srgbClr val="FFFFFF"/>
                </a:solidFill>
                <a:latin typeface="Arial"/>
                <a:cs typeface="Arial"/>
              </a:rPr>
              <a:t>I</a:t>
            </a:r>
            <a:r>
              <a:rPr sz="1400" spc="65" dirty="0">
                <a:solidFill>
                  <a:srgbClr val="FFFFFF"/>
                </a:solidFill>
                <a:latin typeface="Arial"/>
                <a:cs typeface="Arial"/>
              </a:rPr>
              <a:t>N</a:t>
            </a:r>
            <a:r>
              <a:rPr sz="1400" spc="-114" dirty="0">
                <a:solidFill>
                  <a:srgbClr val="FFFFFF"/>
                </a:solidFill>
                <a:latin typeface="Arial"/>
                <a:cs typeface="Arial"/>
              </a:rPr>
              <a:t>E</a:t>
            </a:r>
            <a:endParaRPr sz="1400" dirty="0">
              <a:latin typeface="Arial"/>
              <a:cs typeface="Arial"/>
            </a:endParaRPr>
          </a:p>
          <a:p>
            <a:pPr marL="307975" indent="-295275">
              <a:lnSpc>
                <a:spcPct val="100000"/>
              </a:lnSpc>
              <a:spcBef>
                <a:spcPts val="815"/>
              </a:spcBef>
              <a:buClr>
                <a:srgbClr val="FFFFFF"/>
              </a:buClr>
              <a:buFont typeface="Arial"/>
              <a:buAutoNum type="arabicPeriod"/>
              <a:tabLst>
                <a:tab pos="307975" algn="l"/>
              </a:tabLst>
            </a:pPr>
            <a:r>
              <a:rPr sz="1400" spc="-55" dirty="0">
                <a:solidFill>
                  <a:srgbClr val="FFFFFF"/>
                </a:solidFill>
                <a:latin typeface="Arial"/>
                <a:cs typeface="Arial"/>
              </a:rPr>
              <a:t>B</a:t>
            </a:r>
            <a:r>
              <a:rPr sz="1400" spc="15" dirty="0">
                <a:solidFill>
                  <a:srgbClr val="FFFFFF"/>
                </a:solidFill>
                <a:latin typeface="Arial"/>
                <a:cs typeface="Arial"/>
              </a:rPr>
              <a:t>A</a:t>
            </a:r>
            <a:r>
              <a:rPr sz="1400" spc="-35" dirty="0">
                <a:solidFill>
                  <a:srgbClr val="FFFFFF"/>
                </a:solidFill>
                <a:latin typeface="Arial"/>
                <a:cs typeface="Arial"/>
              </a:rPr>
              <a:t>C</a:t>
            </a:r>
            <a:r>
              <a:rPr sz="1400" spc="-55" dirty="0">
                <a:solidFill>
                  <a:srgbClr val="FFFFFF"/>
                </a:solidFill>
                <a:latin typeface="Arial"/>
                <a:cs typeface="Arial"/>
              </a:rPr>
              <a:t>K</a:t>
            </a:r>
            <a:r>
              <a:rPr sz="1400" spc="-5" dirty="0">
                <a:solidFill>
                  <a:srgbClr val="FFFFFF"/>
                </a:solidFill>
                <a:latin typeface="Arial"/>
                <a:cs typeface="Arial"/>
              </a:rPr>
              <a:t>G</a:t>
            </a:r>
            <a:r>
              <a:rPr sz="1400" spc="-195" dirty="0">
                <a:solidFill>
                  <a:srgbClr val="FFFFFF"/>
                </a:solidFill>
                <a:latin typeface="Arial"/>
                <a:cs typeface="Arial"/>
              </a:rPr>
              <a:t>R</a:t>
            </a:r>
            <a:r>
              <a:rPr sz="1400" spc="70" dirty="0">
                <a:solidFill>
                  <a:srgbClr val="FFFFFF"/>
                </a:solidFill>
                <a:latin typeface="Arial"/>
                <a:cs typeface="Arial"/>
              </a:rPr>
              <a:t>O</a:t>
            </a:r>
            <a:r>
              <a:rPr sz="1400" spc="-55" dirty="0">
                <a:solidFill>
                  <a:srgbClr val="FFFFFF"/>
                </a:solidFill>
                <a:latin typeface="Arial"/>
                <a:cs typeface="Arial"/>
              </a:rPr>
              <a:t>U</a:t>
            </a:r>
            <a:r>
              <a:rPr sz="1400" spc="65" dirty="0">
                <a:solidFill>
                  <a:srgbClr val="FFFFFF"/>
                </a:solidFill>
                <a:latin typeface="Arial"/>
                <a:cs typeface="Arial"/>
              </a:rPr>
              <a:t>N</a:t>
            </a:r>
            <a:r>
              <a:rPr sz="1400" spc="20" dirty="0">
                <a:solidFill>
                  <a:srgbClr val="FFFFFF"/>
                </a:solidFill>
                <a:latin typeface="Arial"/>
                <a:cs typeface="Arial"/>
              </a:rPr>
              <a:t>D</a:t>
            </a:r>
            <a:r>
              <a:rPr sz="1400" spc="-5" dirty="0">
                <a:solidFill>
                  <a:srgbClr val="FFFFFF"/>
                </a:solidFill>
                <a:latin typeface="Arial"/>
                <a:cs typeface="Arial"/>
              </a:rPr>
              <a:t> </a:t>
            </a:r>
            <a:r>
              <a:rPr sz="1400" spc="-140" dirty="0">
                <a:solidFill>
                  <a:srgbClr val="FFFFFF"/>
                </a:solidFill>
                <a:latin typeface="Arial"/>
                <a:cs typeface="Arial"/>
              </a:rPr>
              <a:t>P</a:t>
            </a:r>
            <a:r>
              <a:rPr sz="1400" spc="-35" dirty="0">
                <a:solidFill>
                  <a:srgbClr val="FFFFFF"/>
                </a:solidFill>
                <a:latin typeface="Arial"/>
                <a:cs typeface="Arial"/>
              </a:rPr>
              <a:t>LAC</a:t>
            </a:r>
            <a:r>
              <a:rPr sz="1400" spc="-125" dirty="0">
                <a:solidFill>
                  <a:srgbClr val="FFFFFF"/>
                </a:solidFill>
                <a:latin typeface="Arial"/>
                <a:cs typeface="Arial"/>
              </a:rPr>
              <a:t>E</a:t>
            </a:r>
            <a:r>
              <a:rPr sz="1400" spc="70" dirty="0">
                <a:solidFill>
                  <a:srgbClr val="FFFFFF"/>
                </a:solidFill>
                <a:latin typeface="Arial"/>
                <a:cs typeface="Arial"/>
              </a:rPr>
              <a:t>M</a:t>
            </a:r>
            <a:r>
              <a:rPr sz="1400" spc="-125" dirty="0">
                <a:solidFill>
                  <a:srgbClr val="FFFFFF"/>
                </a:solidFill>
                <a:latin typeface="Arial"/>
                <a:cs typeface="Arial"/>
              </a:rPr>
              <a:t>E</a:t>
            </a:r>
            <a:r>
              <a:rPr sz="1400" spc="65" dirty="0">
                <a:solidFill>
                  <a:srgbClr val="FFFFFF"/>
                </a:solidFill>
                <a:latin typeface="Arial"/>
                <a:cs typeface="Arial"/>
              </a:rPr>
              <a:t>N</a:t>
            </a:r>
            <a:r>
              <a:rPr sz="1400" spc="-60" dirty="0">
                <a:solidFill>
                  <a:srgbClr val="FFFFFF"/>
                </a:solidFill>
                <a:latin typeface="Arial"/>
                <a:cs typeface="Arial"/>
              </a:rPr>
              <a:t>T</a:t>
            </a:r>
            <a:r>
              <a:rPr sz="1400" spc="-10" dirty="0">
                <a:solidFill>
                  <a:srgbClr val="FFFFFF"/>
                </a:solidFill>
                <a:latin typeface="Arial"/>
                <a:cs typeface="Arial"/>
              </a:rPr>
              <a:t> </a:t>
            </a:r>
            <a:r>
              <a:rPr sz="1400" spc="-5" dirty="0">
                <a:solidFill>
                  <a:srgbClr val="FFFFFF"/>
                </a:solidFill>
                <a:latin typeface="Arial"/>
                <a:cs typeface="Arial"/>
              </a:rPr>
              <a:t>G</a:t>
            </a:r>
            <a:r>
              <a:rPr sz="1400" spc="-55" dirty="0">
                <a:solidFill>
                  <a:srgbClr val="FFFFFF"/>
                </a:solidFill>
                <a:latin typeface="Arial"/>
                <a:cs typeface="Arial"/>
              </a:rPr>
              <a:t>U</a:t>
            </a:r>
            <a:r>
              <a:rPr sz="1400" spc="20" dirty="0">
                <a:solidFill>
                  <a:srgbClr val="FFFFFF"/>
                </a:solidFill>
                <a:latin typeface="Arial"/>
                <a:cs typeface="Arial"/>
              </a:rPr>
              <a:t>D</a:t>
            </a:r>
            <a:r>
              <a:rPr sz="1400" spc="-20" dirty="0">
                <a:solidFill>
                  <a:srgbClr val="FFFFFF"/>
                </a:solidFill>
                <a:latin typeface="Arial"/>
                <a:cs typeface="Arial"/>
              </a:rPr>
              <a:t>I</a:t>
            </a:r>
            <a:r>
              <a:rPr sz="1400" spc="-125" dirty="0">
                <a:solidFill>
                  <a:srgbClr val="FFFFFF"/>
                </a:solidFill>
                <a:latin typeface="Arial"/>
                <a:cs typeface="Arial"/>
              </a:rPr>
              <a:t>E</a:t>
            </a:r>
            <a:r>
              <a:rPr sz="1400" spc="-70" dirty="0">
                <a:solidFill>
                  <a:srgbClr val="FFFFFF"/>
                </a:solidFill>
                <a:latin typeface="Arial"/>
                <a:cs typeface="Arial"/>
              </a:rPr>
              <a:t>L</a:t>
            </a:r>
            <a:r>
              <a:rPr sz="1400" spc="-30" dirty="0">
                <a:solidFill>
                  <a:srgbClr val="FFFFFF"/>
                </a:solidFill>
                <a:latin typeface="Arial"/>
                <a:cs typeface="Arial"/>
              </a:rPr>
              <a:t>I</a:t>
            </a:r>
            <a:r>
              <a:rPr sz="1400" spc="65" dirty="0">
                <a:solidFill>
                  <a:srgbClr val="FFFFFF"/>
                </a:solidFill>
                <a:latin typeface="Arial"/>
                <a:cs typeface="Arial"/>
              </a:rPr>
              <a:t>N</a:t>
            </a:r>
            <a:r>
              <a:rPr sz="1400" spc="-125" dirty="0">
                <a:solidFill>
                  <a:srgbClr val="FFFFFF"/>
                </a:solidFill>
                <a:latin typeface="Arial"/>
                <a:cs typeface="Arial"/>
              </a:rPr>
              <a:t>E</a:t>
            </a:r>
            <a:r>
              <a:rPr sz="1400" spc="-160" dirty="0">
                <a:solidFill>
                  <a:srgbClr val="FFFFFF"/>
                </a:solidFill>
                <a:latin typeface="Arial"/>
                <a:cs typeface="Arial"/>
              </a:rPr>
              <a:t>S</a:t>
            </a:r>
            <a:endParaRPr sz="1400" dirty="0">
              <a:latin typeface="Arial"/>
              <a:cs typeface="Arial"/>
            </a:endParaRPr>
          </a:p>
          <a:p>
            <a:pPr marL="307975" indent="-295275">
              <a:lnSpc>
                <a:spcPct val="100000"/>
              </a:lnSpc>
              <a:spcBef>
                <a:spcPts val="815"/>
              </a:spcBef>
              <a:buClr>
                <a:srgbClr val="FFFFFF"/>
              </a:buClr>
              <a:buFont typeface="Arial"/>
              <a:buAutoNum type="arabicPeriod"/>
              <a:tabLst>
                <a:tab pos="308610" algn="l"/>
              </a:tabLst>
            </a:pPr>
            <a:r>
              <a:rPr sz="1400" dirty="0">
                <a:solidFill>
                  <a:srgbClr val="FFFFFF"/>
                </a:solidFill>
                <a:latin typeface="Arial"/>
                <a:cs typeface="Arial"/>
              </a:rPr>
              <a:t>H</a:t>
            </a:r>
            <a:r>
              <a:rPr sz="1400" spc="70" dirty="0">
                <a:solidFill>
                  <a:srgbClr val="FFFFFF"/>
                </a:solidFill>
                <a:latin typeface="Arial"/>
                <a:cs typeface="Arial"/>
              </a:rPr>
              <a:t>O</a:t>
            </a:r>
            <a:r>
              <a:rPr sz="1400" dirty="0">
                <a:solidFill>
                  <a:srgbClr val="FFFFFF"/>
                </a:solidFill>
                <a:latin typeface="Arial"/>
                <a:cs typeface="Arial"/>
              </a:rPr>
              <a:t>W </a:t>
            </a:r>
            <a:r>
              <a:rPr sz="1400" spc="65" dirty="0">
                <a:solidFill>
                  <a:srgbClr val="FFFFFF"/>
                </a:solidFill>
                <a:latin typeface="Arial"/>
                <a:cs typeface="Arial"/>
              </a:rPr>
              <a:t>N</a:t>
            </a:r>
            <a:r>
              <a:rPr sz="1400" spc="70" dirty="0">
                <a:solidFill>
                  <a:srgbClr val="FFFFFF"/>
                </a:solidFill>
                <a:latin typeface="Arial"/>
                <a:cs typeface="Arial"/>
              </a:rPr>
              <a:t>O</a:t>
            </a:r>
            <a:r>
              <a:rPr sz="1400" spc="-60" dirty="0">
                <a:solidFill>
                  <a:srgbClr val="FFFFFF"/>
                </a:solidFill>
                <a:latin typeface="Arial"/>
                <a:cs typeface="Arial"/>
              </a:rPr>
              <a:t>T</a:t>
            </a:r>
            <a:r>
              <a:rPr sz="1400" spc="-10" dirty="0">
                <a:solidFill>
                  <a:srgbClr val="FFFFFF"/>
                </a:solidFill>
                <a:latin typeface="Arial"/>
                <a:cs typeface="Arial"/>
              </a:rPr>
              <a:t> </a:t>
            </a:r>
            <a:r>
              <a:rPr sz="1400" spc="-65" dirty="0">
                <a:solidFill>
                  <a:srgbClr val="FFFFFF"/>
                </a:solidFill>
                <a:latin typeface="Arial"/>
                <a:cs typeface="Arial"/>
              </a:rPr>
              <a:t>T</a:t>
            </a:r>
            <a:r>
              <a:rPr sz="1400" spc="75" dirty="0">
                <a:solidFill>
                  <a:srgbClr val="FFFFFF"/>
                </a:solidFill>
                <a:latin typeface="Arial"/>
                <a:cs typeface="Arial"/>
              </a:rPr>
              <a:t>O</a:t>
            </a:r>
            <a:r>
              <a:rPr sz="1400" spc="-10" dirty="0">
                <a:solidFill>
                  <a:srgbClr val="FFFFFF"/>
                </a:solidFill>
                <a:latin typeface="Arial"/>
                <a:cs typeface="Arial"/>
              </a:rPr>
              <a:t> </a:t>
            </a:r>
            <a:r>
              <a:rPr sz="1400" spc="-55" dirty="0">
                <a:solidFill>
                  <a:srgbClr val="FFFFFF"/>
                </a:solidFill>
                <a:latin typeface="Arial"/>
                <a:cs typeface="Arial"/>
              </a:rPr>
              <a:t>U</a:t>
            </a:r>
            <a:r>
              <a:rPr sz="1400" spc="-165" dirty="0">
                <a:solidFill>
                  <a:srgbClr val="FFFFFF"/>
                </a:solidFill>
                <a:latin typeface="Arial"/>
                <a:cs typeface="Arial"/>
              </a:rPr>
              <a:t>S</a:t>
            </a:r>
            <a:r>
              <a:rPr sz="1400" spc="-114" dirty="0">
                <a:solidFill>
                  <a:srgbClr val="FFFFFF"/>
                </a:solidFill>
                <a:latin typeface="Arial"/>
                <a:cs typeface="Arial"/>
              </a:rPr>
              <a:t>E</a:t>
            </a:r>
            <a:r>
              <a:rPr sz="1400" spc="-10" dirty="0">
                <a:solidFill>
                  <a:srgbClr val="FFFFFF"/>
                </a:solidFill>
                <a:latin typeface="Arial"/>
                <a:cs typeface="Arial"/>
              </a:rPr>
              <a:t> </a:t>
            </a:r>
            <a:r>
              <a:rPr sz="1400" spc="-65" dirty="0">
                <a:solidFill>
                  <a:srgbClr val="FFFFFF"/>
                </a:solidFill>
                <a:latin typeface="Arial"/>
                <a:cs typeface="Arial"/>
              </a:rPr>
              <a:t>T</a:t>
            </a:r>
            <a:r>
              <a:rPr sz="1400" dirty="0">
                <a:solidFill>
                  <a:srgbClr val="FFFFFF"/>
                </a:solidFill>
                <a:latin typeface="Arial"/>
                <a:cs typeface="Arial"/>
              </a:rPr>
              <a:t>H</a:t>
            </a:r>
            <a:r>
              <a:rPr sz="1400" spc="-114" dirty="0">
                <a:solidFill>
                  <a:srgbClr val="FFFFFF"/>
                </a:solidFill>
                <a:latin typeface="Arial"/>
                <a:cs typeface="Arial"/>
              </a:rPr>
              <a:t>E</a:t>
            </a:r>
            <a:r>
              <a:rPr sz="1400" spc="-10" dirty="0">
                <a:solidFill>
                  <a:srgbClr val="FFFFFF"/>
                </a:solidFill>
                <a:latin typeface="Arial"/>
                <a:cs typeface="Arial"/>
              </a:rPr>
              <a:t> </a:t>
            </a:r>
            <a:r>
              <a:rPr sz="1400" spc="-35" dirty="0">
                <a:solidFill>
                  <a:srgbClr val="FFFFFF"/>
                </a:solidFill>
                <a:latin typeface="Arial"/>
                <a:cs typeface="Arial"/>
              </a:rPr>
              <a:t>CC</a:t>
            </a:r>
            <a:r>
              <a:rPr sz="1400" spc="70" dirty="0">
                <a:solidFill>
                  <a:srgbClr val="FFFFFF"/>
                </a:solidFill>
                <a:latin typeface="Arial"/>
                <a:cs typeface="Arial"/>
              </a:rPr>
              <a:t>M</a:t>
            </a:r>
            <a:r>
              <a:rPr sz="1400" dirty="0">
                <a:solidFill>
                  <a:srgbClr val="FFFFFF"/>
                </a:solidFill>
                <a:latin typeface="Arial"/>
                <a:cs typeface="Arial"/>
              </a:rPr>
              <a:t> L</a:t>
            </a:r>
            <a:r>
              <a:rPr sz="1400" spc="-5" dirty="0">
                <a:solidFill>
                  <a:srgbClr val="FFFFFF"/>
                </a:solidFill>
                <a:latin typeface="Arial"/>
                <a:cs typeface="Arial"/>
              </a:rPr>
              <a:t>OG</a:t>
            </a:r>
            <a:r>
              <a:rPr sz="1400" spc="75" dirty="0">
                <a:solidFill>
                  <a:srgbClr val="FFFFFF"/>
                </a:solidFill>
                <a:latin typeface="Arial"/>
                <a:cs typeface="Arial"/>
              </a:rPr>
              <a:t>O</a:t>
            </a:r>
            <a:endParaRPr sz="1400" dirty="0">
              <a:latin typeface="Arial"/>
              <a:cs typeface="Arial"/>
            </a:endParaRPr>
          </a:p>
          <a:p>
            <a:pPr marL="307340" indent="-294640">
              <a:lnSpc>
                <a:spcPct val="100000"/>
              </a:lnSpc>
              <a:spcBef>
                <a:spcPts val="935"/>
              </a:spcBef>
              <a:buClr>
                <a:srgbClr val="FFFFFF"/>
              </a:buClr>
              <a:buFont typeface="Arial"/>
              <a:buAutoNum type="arabicPeriod"/>
              <a:tabLst>
                <a:tab pos="307975" algn="l"/>
              </a:tabLst>
            </a:pPr>
            <a:r>
              <a:rPr sz="1400" spc="-75" dirty="0">
                <a:solidFill>
                  <a:srgbClr val="FFFFFF"/>
                </a:solidFill>
                <a:latin typeface="Arial"/>
                <a:cs typeface="Arial"/>
              </a:rPr>
              <a:t>TYPO</a:t>
            </a:r>
            <a:r>
              <a:rPr sz="1400" spc="-5" dirty="0">
                <a:solidFill>
                  <a:srgbClr val="FFFFFF"/>
                </a:solidFill>
                <a:latin typeface="Arial"/>
                <a:cs typeface="Arial"/>
              </a:rPr>
              <a:t>G</a:t>
            </a:r>
            <a:r>
              <a:rPr sz="1400" spc="-190" dirty="0">
                <a:solidFill>
                  <a:srgbClr val="FFFFFF"/>
                </a:solidFill>
                <a:latin typeface="Arial"/>
                <a:cs typeface="Arial"/>
              </a:rPr>
              <a:t>R</a:t>
            </a:r>
            <a:r>
              <a:rPr sz="1400" spc="15" dirty="0">
                <a:solidFill>
                  <a:srgbClr val="FFFFFF"/>
                </a:solidFill>
                <a:latin typeface="Arial"/>
                <a:cs typeface="Arial"/>
              </a:rPr>
              <a:t>A</a:t>
            </a:r>
            <a:r>
              <a:rPr sz="1400" spc="-75" dirty="0">
                <a:solidFill>
                  <a:srgbClr val="FFFFFF"/>
                </a:solidFill>
                <a:latin typeface="Arial"/>
                <a:cs typeface="Arial"/>
              </a:rPr>
              <a:t>PH</a:t>
            </a:r>
            <a:r>
              <a:rPr sz="1400" spc="-135" dirty="0">
                <a:solidFill>
                  <a:srgbClr val="FFFFFF"/>
                </a:solidFill>
                <a:latin typeface="Arial"/>
                <a:cs typeface="Arial"/>
              </a:rPr>
              <a:t>Y</a:t>
            </a:r>
            <a:endParaRPr sz="1400" dirty="0">
              <a:latin typeface="Arial"/>
              <a:cs typeface="Arial"/>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2</a:t>
            </a:fld>
            <a:endParaRPr spc="-80" dirty="0"/>
          </a:p>
        </p:txBody>
      </p:sp>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6" name="object 6"/>
          <p:cNvSpPr txBox="1"/>
          <p:nvPr/>
        </p:nvSpPr>
        <p:spPr>
          <a:xfrm>
            <a:off x="465243" y="515822"/>
            <a:ext cx="772795" cy="4139565"/>
          </a:xfrm>
          <a:prstGeom prst="rect">
            <a:avLst/>
          </a:prstGeom>
        </p:spPr>
        <p:txBody>
          <a:bodyPr vert="vert270" wrap="square" lIns="0" tIns="0" rIns="0" bIns="0" rtlCol="0">
            <a:spAutoFit/>
          </a:bodyPr>
          <a:lstStyle/>
          <a:p>
            <a:pPr marL="12700">
              <a:lnSpc>
                <a:spcPct val="100000"/>
              </a:lnSpc>
            </a:pPr>
            <a:r>
              <a:rPr sz="5850" dirty="0">
                <a:solidFill>
                  <a:srgbClr val="FFFFFF"/>
                </a:solidFill>
                <a:latin typeface="Lucida Sans Unicode"/>
                <a:cs typeface="Lucida Sans Unicode"/>
              </a:rPr>
              <a:t>C</a:t>
            </a:r>
            <a:r>
              <a:rPr sz="5850" spc="5" dirty="0">
                <a:solidFill>
                  <a:srgbClr val="FFFFFF"/>
                </a:solidFill>
                <a:latin typeface="Lucida Sans Unicode"/>
                <a:cs typeface="Lucida Sans Unicode"/>
              </a:rPr>
              <a:t>ONTENT</a:t>
            </a:r>
            <a:r>
              <a:rPr sz="5850" dirty="0">
                <a:solidFill>
                  <a:srgbClr val="FFFFFF"/>
                </a:solidFill>
                <a:latin typeface="Lucida Sans Unicode"/>
                <a:cs typeface="Lucida Sans Unicode"/>
              </a:rPr>
              <a:t>S</a:t>
            </a:r>
            <a:endParaRPr sz="5850">
              <a:latin typeface="Lucida Sans Unicode"/>
              <a:cs typeface="Lucida Sans Unicode"/>
            </a:endParaRPr>
          </a:p>
        </p:txBody>
      </p:sp>
      <p:sp>
        <p:nvSpPr>
          <p:cNvPr id="7" name="object 7"/>
          <p:cNvSpPr txBox="1"/>
          <p:nvPr/>
        </p:nvSpPr>
        <p:spPr>
          <a:xfrm>
            <a:off x="5366692" y="4148784"/>
            <a:ext cx="2341880" cy="1483360"/>
          </a:xfrm>
          <a:prstGeom prst="rect">
            <a:avLst/>
          </a:prstGeom>
        </p:spPr>
        <p:txBody>
          <a:bodyPr vert="horz" wrap="square" lIns="0" tIns="0" rIns="0" bIns="0" rtlCol="0">
            <a:spAutoFit/>
          </a:bodyPr>
          <a:lstStyle/>
          <a:p>
            <a:pPr marL="12700">
              <a:lnSpc>
                <a:spcPct val="100000"/>
              </a:lnSpc>
            </a:pPr>
            <a:r>
              <a:rPr sz="1350" spc="105" dirty="0">
                <a:solidFill>
                  <a:srgbClr val="FFFFFF"/>
                </a:solidFill>
                <a:latin typeface="Lucida Sans"/>
                <a:cs typeface="Lucida Sans"/>
              </a:rPr>
              <a:t>B</a:t>
            </a:r>
            <a:r>
              <a:rPr sz="1350" spc="-25" dirty="0">
                <a:solidFill>
                  <a:srgbClr val="FFFFFF"/>
                </a:solidFill>
                <a:latin typeface="Lucida Sans"/>
                <a:cs typeface="Lucida Sans"/>
              </a:rPr>
              <a:t>R</a:t>
            </a:r>
            <a:r>
              <a:rPr sz="1350" spc="25" dirty="0">
                <a:solidFill>
                  <a:srgbClr val="FFFFFF"/>
                </a:solidFill>
                <a:latin typeface="Lucida Sans"/>
                <a:cs typeface="Lucida Sans"/>
              </a:rPr>
              <a:t>A</a:t>
            </a:r>
            <a:r>
              <a:rPr sz="1350" spc="80" dirty="0">
                <a:solidFill>
                  <a:srgbClr val="FFFFFF"/>
                </a:solidFill>
                <a:latin typeface="Lucida Sans"/>
                <a:cs typeface="Lucida Sans"/>
              </a:rPr>
              <a:t>N</a:t>
            </a:r>
            <a:r>
              <a:rPr sz="1350" spc="20" dirty="0">
                <a:solidFill>
                  <a:srgbClr val="FFFFFF"/>
                </a:solidFill>
                <a:latin typeface="Lucida Sans"/>
                <a:cs typeface="Lucida Sans"/>
              </a:rPr>
              <a:t>D</a:t>
            </a:r>
            <a:r>
              <a:rPr sz="1350" spc="-40" dirty="0">
                <a:solidFill>
                  <a:srgbClr val="FFFFFF"/>
                </a:solidFill>
                <a:latin typeface="Lucida Sans"/>
                <a:cs typeface="Lucida Sans"/>
              </a:rPr>
              <a:t> </a:t>
            </a:r>
            <a:r>
              <a:rPr sz="1350" spc="45" dirty="0">
                <a:solidFill>
                  <a:srgbClr val="FFFFFF"/>
                </a:solidFill>
                <a:latin typeface="Lucida Sans"/>
                <a:cs typeface="Lucida Sans"/>
              </a:rPr>
              <a:t>C</a:t>
            </a:r>
            <a:r>
              <a:rPr sz="1350" spc="120" dirty="0">
                <a:solidFill>
                  <a:srgbClr val="FFFFFF"/>
                </a:solidFill>
                <a:latin typeface="Lucida Sans"/>
                <a:cs typeface="Lucida Sans"/>
              </a:rPr>
              <a:t>O</a:t>
            </a:r>
            <a:r>
              <a:rPr sz="1350" spc="-10" dirty="0">
                <a:solidFill>
                  <a:srgbClr val="FFFFFF"/>
                </a:solidFill>
                <a:latin typeface="Lucida Sans"/>
                <a:cs typeface="Lucida Sans"/>
              </a:rPr>
              <a:t>LL</a:t>
            </a:r>
            <a:r>
              <a:rPr sz="1350" spc="-105" dirty="0">
                <a:solidFill>
                  <a:srgbClr val="FFFFFF"/>
                </a:solidFill>
                <a:latin typeface="Lucida Sans"/>
                <a:cs typeface="Lucida Sans"/>
              </a:rPr>
              <a:t>A</a:t>
            </a:r>
            <a:r>
              <a:rPr sz="1350" spc="-60" dirty="0">
                <a:solidFill>
                  <a:srgbClr val="FFFFFF"/>
                </a:solidFill>
                <a:latin typeface="Lucida Sans"/>
                <a:cs typeface="Lucida Sans"/>
              </a:rPr>
              <a:t>T</a:t>
            </a:r>
            <a:r>
              <a:rPr sz="1350" spc="100" dirty="0">
                <a:solidFill>
                  <a:srgbClr val="FFFFFF"/>
                </a:solidFill>
                <a:latin typeface="Lucida Sans"/>
                <a:cs typeface="Lucida Sans"/>
              </a:rPr>
              <a:t>E</a:t>
            </a:r>
            <a:r>
              <a:rPr sz="1350" spc="-25" dirty="0">
                <a:solidFill>
                  <a:srgbClr val="FFFFFF"/>
                </a:solidFill>
                <a:latin typeface="Lucida Sans"/>
                <a:cs typeface="Lucida Sans"/>
              </a:rPr>
              <a:t>R</a:t>
            </a:r>
            <a:r>
              <a:rPr sz="1350" spc="25" dirty="0">
                <a:solidFill>
                  <a:srgbClr val="FFFFFF"/>
                </a:solidFill>
                <a:latin typeface="Lucida Sans"/>
                <a:cs typeface="Lucida Sans"/>
              </a:rPr>
              <a:t>A</a:t>
            </a:r>
            <a:r>
              <a:rPr sz="1350" spc="-25" dirty="0">
                <a:solidFill>
                  <a:srgbClr val="FFFFFF"/>
                </a:solidFill>
                <a:latin typeface="Lucida Sans"/>
                <a:cs typeface="Lucida Sans"/>
              </a:rPr>
              <a:t>L</a:t>
            </a:r>
            <a:endParaRPr sz="1350">
              <a:latin typeface="Lucida Sans"/>
              <a:cs typeface="Lucida Sans"/>
            </a:endParaRPr>
          </a:p>
          <a:p>
            <a:pPr marL="307975" indent="-295275">
              <a:lnSpc>
                <a:spcPct val="100000"/>
              </a:lnSpc>
              <a:spcBef>
                <a:spcPts val="844"/>
              </a:spcBef>
              <a:buClr>
                <a:srgbClr val="FFFFFF"/>
              </a:buClr>
              <a:buFont typeface="Arial"/>
              <a:buAutoNum type="arabicPeriod"/>
              <a:tabLst>
                <a:tab pos="308610" algn="l"/>
              </a:tabLst>
            </a:pPr>
            <a:r>
              <a:rPr sz="1400" spc="-125" dirty="0">
                <a:solidFill>
                  <a:srgbClr val="FFFFFF"/>
                </a:solidFill>
                <a:latin typeface="Arial"/>
                <a:cs typeface="Arial"/>
              </a:rPr>
              <a:t>E</a:t>
            </a:r>
            <a:r>
              <a:rPr sz="1400" spc="70" dirty="0">
                <a:solidFill>
                  <a:srgbClr val="FFFFFF"/>
                </a:solidFill>
                <a:latin typeface="Arial"/>
                <a:cs typeface="Arial"/>
              </a:rPr>
              <a:t>M</a:t>
            </a:r>
            <a:r>
              <a:rPr sz="1400" spc="15" dirty="0">
                <a:solidFill>
                  <a:srgbClr val="FFFFFF"/>
                </a:solidFill>
                <a:latin typeface="Arial"/>
                <a:cs typeface="Arial"/>
              </a:rPr>
              <a:t>A</a:t>
            </a:r>
            <a:r>
              <a:rPr sz="1400" spc="-20" dirty="0">
                <a:solidFill>
                  <a:srgbClr val="FFFFFF"/>
                </a:solidFill>
                <a:latin typeface="Arial"/>
                <a:cs typeface="Arial"/>
              </a:rPr>
              <a:t>I</a:t>
            </a:r>
            <a:r>
              <a:rPr sz="1400" spc="-90" dirty="0">
                <a:solidFill>
                  <a:srgbClr val="FFFFFF"/>
                </a:solidFill>
                <a:latin typeface="Arial"/>
                <a:cs typeface="Arial"/>
              </a:rPr>
              <a:t>L</a:t>
            </a:r>
            <a:r>
              <a:rPr sz="1400" spc="-5" dirty="0">
                <a:solidFill>
                  <a:srgbClr val="FFFFFF"/>
                </a:solidFill>
                <a:latin typeface="Arial"/>
                <a:cs typeface="Arial"/>
              </a:rPr>
              <a:t> </a:t>
            </a:r>
            <a:r>
              <a:rPr sz="1400" spc="-165" dirty="0">
                <a:solidFill>
                  <a:srgbClr val="FFFFFF"/>
                </a:solidFill>
                <a:latin typeface="Arial"/>
                <a:cs typeface="Arial"/>
              </a:rPr>
              <a:t>S</a:t>
            </a:r>
            <a:r>
              <a:rPr sz="1400" spc="-20" dirty="0">
                <a:solidFill>
                  <a:srgbClr val="FFFFFF"/>
                </a:solidFill>
                <a:latin typeface="Arial"/>
                <a:cs typeface="Arial"/>
              </a:rPr>
              <a:t>I</a:t>
            </a:r>
            <a:r>
              <a:rPr sz="1400" spc="-5" dirty="0">
                <a:solidFill>
                  <a:srgbClr val="FFFFFF"/>
                </a:solidFill>
                <a:latin typeface="Arial"/>
                <a:cs typeface="Arial"/>
              </a:rPr>
              <a:t>G</a:t>
            </a:r>
            <a:r>
              <a:rPr sz="1400" spc="65" dirty="0">
                <a:solidFill>
                  <a:srgbClr val="FFFFFF"/>
                </a:solidFill>
                <a:latin typeface="Arial"/>
                <a:cs typeface="Arial"/>
              </a:rPr>
              <a:t>N</a:t>
            </a:r>
            <a:r>
              <a:rPr sz="1400" spc="-80" dirty="0">
                <a:solidFill>
                  <a:srgbClr val="FFFFFF"/>
                </a:solidFill>
                <a:latin typeface="Arial"/>
                <a:cs typeface="Arial"/>
              </a:rPr>
              <a:t>A</a:t>
            </a:r>
            <a:r>
              <a:rPr sz="1400" spc="-65" dirty="0">
                <a:solidFill>
                  <a:srgbClr val="FFFFFF"/>
                </a:solidFill>
                <a:latin typeface="Arial"/>
                <a:cs typeface="Arial"/>
              </a:rPr>
              <a:t>T</a:t>
            </a:r>
            <a:r>
              <a:rPr sz="1400" spc="-55" dirty="0">
                <a:solidFill>
                  <a:srgbClr val="FFFFFF"/>
                </a:solidFill>
                <a:latin typeface="Arial"/>
                <a:cs typeface="Arial"/>
              </a:rPr>
              <a:t>U</a:t>
            </a:r>
            <a:r>
              <a:rPr sz="1400" spc="-195" dirty="0">
                <a:solidFill>
                  <a:srgbClr val="FFFFFF"/>
                </a:solidFill>
                <a:latin typeface="Arial"/>
                <a:cs typeface="Arial"/>
              </a:rPr>
              <a:t>R</a:t>
            </a:r>
            <a:r>
              <a:rPr sz="1400" spc="-114" dirty="0">
                <a:solidFill>
                  <a:srgbClr val="FFFFFF"/>
                </a:solidFill>
                <a:latin typeface="Arial"/>
                <a:cs typeface="Arial"/>
              </a:rPr>
              <a:t>E</a:t>
            </a:r>
            <a:endParaRPr sz="1400">
              <a:latin typeface="Arial"/>
              <a:cs typeface="Arial"/>
            </a:endParaRPr>
          </a:p>
          <a:p>
            <a:pPr marL="307975" indent="-295275">
              <a:lnSpc>
                <a:spcPct val="100000"/>
              </a:lnSpc>
              <a:spcBef>
                <a:spcPts val="815"/>
              </a:spcBef>
              <a:buClr>
                <a:srgbClr val="FFFFFF"/>
              </a:buClr>
              <a:buFont typeface="Arial"/>
              <a:buAutoNum type="arabicPeriod"/>
              <a:tabLst>
                <a:tab pos="308610" algn="l"/>
              </a:tabLst>
            </a:pPr>
            <a:r>
              <a:rPr sz="1400" spc="-35" dirty="0">
                <a:solidFill>
                  <a:srgbClr val="FFFFFF"/>
                </a:solidFill>
                <a:latin typeface="Arial"/>
                <a:cs typeface="Arial"/>
              </a:rPr>
              <a:t>C</a:t>
            </a:r>
            <a:r>
              <a:rPr sz="1400" spc="70" dirty="0">
                <a:solidFill>
                  <a:srgbClr val="FFFFFF"/>
                </a:solidFill>
                <a:latin typeface="Arial"/>
                <a:cs typeface="Arial"/>
              </a:rPr>
              <a:t>OM</a:t>
            </a:r>
            <a:r>
              <a:rPr sz="1400" spc="-140" dirty="0">
                <a:solidFill>
                  <a:srgbClr val="FFFFFF"/>
                </a:solidFill>
                <a:latin typeface="Arial"/>
                <a:cs typeface="Arial"/>
              </a:rPr>
              <a:t>P</a:t>
            </a:r>
            <a:r>
              <a:rPr sz="1400" spc="-70" dirty="0">
                <a:solidFill>
                  <a:srgbClr val="FFFFFF"/>
                </a:solidFill>
                <a:latin typeface="Arial"/>
                <a:cs typeface="Arial"/>
              </a:rPr>
              <a:t>L</a:t>
            </a:r>
            <a:r>
              <a:rPr sz="1400" spc="-30" dirty="0">
                <a:solidFill>
                  <a:srgbClr val="FFFFFF"/>
                </a:solidFill>
                <a:latin typeface="Arial"/>
                <a:cs typeface="Arial"/>
              </a:rPr>
              <a:t>I</a:t>
            </a:r>
            <a:r>
              <a:rPr sz="1400" spc="70" dirty="0">
                <a:solidFill>
                  <a:srgbClr val="FFFFFF"/>
                </a:solidFill>
                <a:latin typeface="Arial"/>
                <a:cs typeface="Arial"/>
              </a:rPr>
              <a:t>M</a:t>
            </a:r>
            <a:r>
              <a:rPr sz="1400" spc="-125" dirty="0">
                <a:solidFill>
                  <a:srgbClr val="FFFFFF"/>
                </a:solidFill>
                <a:latin typeface="Arial"/>
                <a:cs typeface="Arial"/>
              </a:rPr>
              <a:t>E</a:t>
            </a:r>
            <a:r>
              <a:rPr sz="1400" spc="65" dirty="0">
                <a:solidFill>
                  <a:srgbClr val="FFFFFF"/>
                </a:solidFill>
                <a:latin typeface="Arial"/>
                <a:cs typeface="Arial"/>
              </a:rPr>
              <a:t>N</a:t>
            </a:r>
            <a:r>
              <a:rPr sz="1400" spc="-160" dirty="0">
                <a:solidFill>
                  <a:srgbClr val="FFFFFF"/>
                </a:solidFill>
                <a:latin typeface="Arial"/>
                <a:cs typeface="Arial"/>
              </a:rPr>
              <a:t>T</a:t>
            </a:r>
            <a:r>
              <a:rPr sz="1400" spc="15" dirty="0">
                <a:solidFill>
                  <a:srgbClr val="FFFFFF"/>
                </a:solidFill>
                <a:latin typeface="Arial"/>
                <a:cs typeface="Arial"/>
              </a:rPr>
              <a:t>A</a:t>
            </a:r>
            <a:r>
              <a:rPr sz="1400" spc="-210" dirty="0">
                <a:solidFill>
                  <a:srgbClr val="FFFFFF"/>
                </a:solidFill>
                <a:latin typeface="Arial"/>
                <a:cs typeface="Arial"/>
              </a:rPr>
              <a:t>R</a:t>
            </a:r>
            <a:r>
              <a:rPr sz="1400" spc="-135" dirty="0">
                <a:solidFill>
                  <a:srgbClr val="FFFFFF"/>
                </a:solidFill>
                <a:latin typeface="Arial"/>
                <a:cs typeface="Arial"/>
              </a:rPr>
              <a:t>Y</a:t>
            </a:r>
            <a:r>
              <a:rPr sz="1400" spc="-10" dirty="0">
                <a:solidFill>
                  <a:srgbClr val="FFFFFF"/>
                </a:solidFill>
                <a:latin typeface="Arial"/>
                <a:cs typeface="Arial"/>
              </a:rPr>
              <a:t> </a:t>
            </a:r>
            <a:r>
              <a:rPr sz="1400" spc="-35" dirty="0">
                <a:solidFill>
                  <a:srgbClr val="FFFFFF"/>
                </a:solidFill>
                <a:latin typeface="Arial"/>
                <a:cs typeface="Arial"/>
              </a:rPr>
              <a:t>C</a:t>
            </a:r>
            <a:r>
              <a:rPr sz="1400" spc="15" dirty="0">
                <a:solidFill>
                  <a:srgbClr val="FFFFFF"/>
                </a:solidFill>
                <a:latin typeface="Arial"/>
                <a:cs typeface="Arial"/>
              </a:rPr>
              <a:t>A</a:t>
            </a:r>
            <a:r>
              <a:rPr sz="1400" spc="-195" dirty="0">
                <a:solidFill>
                  <a:srgbClr val="FFFFFF"/>
                </a:solidFill>
                <a:latin typeface="Arial"/>
                <a:cs typeface="Arial"/>
              </a:rPr>
              <a:t>R</a:t>
            </a:r>
            <a:r>
              <a:rPr sz="1400" spc="20" dirty="0">
                <a:solidFill>
                  <a:srgbClr val="FFFFFF"/>
                </a:solidFill>
                <a:latin typeface="Arial"/>
                <a:cs typeface="Arial"/>
              </a:rPr>
              <a:t>D</a:t>
            </a:r>
            <a:endParaRPr sz="1400">
              <a:latin typeface="Arial"/>
              <a:cs typeface="Arial"/>
            </a:endParaRPr>
          </a:p>
          <a:p>
            <a:pPr marL="307975" indent="-295275">
              <a:lnSpc>
                <a:spcPct val="100000"/>
              </a:lnSpc>
              <a:spcBef>
                <a:spcPts val="910"/>
              </a:spcBef>
              <a:buClr>
                <a:srgbClr val="FFFFFF"/>
              </a:buClr>
              <a:buFont typeface="Arial"/>
              <a:buAutoNum type="arabicPeriod"/>
              <a:tabLst>
                <a:tab pos="307975" algn="l"/>
              </a:tabLst>
            </a:pPr>
            <a:r>
              <a:rPr sz="1400" spc="5" dirty="0">
                <a:solidFill>
                  <a:srgbClr val="FFFFFF"/>
                </a:solidFill>
                <a:latin typeface="Arial"/>
                <a:cs typeface="Arial"/>
              </a:rPr>
              <a:t>I</a:t>
            </a:r>
            <a:r>
              <a:rPr sz="1400" spc="-5" dirty="0">
                <a:solidFill>
                  <a:srgbClr val="FFFFFF"/>
                </a:solidFill>
                <a:latin typeface="Arial"/>
                <a:cs typeface="Arial"/>
              </a:rPr>
              <a:t>D</a:t>
            </a:r>
            <a:r>
              <a:rPr sz="1400" spc="-125" dirty="0">
                <a:solidFill>
                  <a:srgbClr val="FFFFFF"/>
                </a:solidFill>
                <a:latin typeface="Arial"/>
                <a:cs typeface="Arial"/>
              </a:rPr>
              <a:t>E</a:t>
            </a:r>
            <a:r>
              <a:rPr sz="1400" spc="65" dirty="0">
                <a:solidFill>
                  <a:srgbClr val="FFFFFF"/>
                </a:solidFill>
                <a:latin typeface="Arial"/>
                <a:cs typeface="Arial"/>
              </a:rPr>
              <a:t>N</a:t>
            </a:r>
            <a:r>
              <a:rPr sz="1400" spc="-65" dirty="0">
                <a:solidFill>
                  <a:srgbClr val="FFFFFF"/>
                </a:solidFill>
                <a:latin typeface="Arial"/>
                <a:cs typeface="Arial"/>
              </a:rPr>
              <a:t>T</a:t>
            </a:r>
            <a:r>
              <a:rPr sz="1400" spc="-20" dirty="0">
                <a:solidFill>
                  <a:srgbClr val="FFFFFF"/>
                </a:solidFill>
                <a:latin typeface="Arial"/>
                <a:cs typeface="Arial"/>
              </a:rPr>
              <a:t>I</a:t>
            </a:r>
            <a:r>
              <a:rPr sz="1400" spc="-60" dirty="0">
                <a:solidFill>
                  <a:srgbClr val="FFFFFF"/>
                </a:solidFill>
                <a:latin typeface="Arial"/>
                <a:cs typeface="Arial"/>
              </a:rPr>
              <a:t>T</a:t>
            </a:r>
            <a:r>
              <a:rPr sz="1400" spc="-135" dirty="0">
                <a:solidFill>
                  <a:srgbClr val="FFFFFF"/>
                </a:solidFill>
                <a:latin typeface="Arial"/>
                <a:cs typeface="Arial"/>
              </a:rPr>
              <a:t>Y</a:t>
            </a:r>
            <a:r>
              <a:rPr sz="1400" spc="-10" dirty="0">
                <a:solidFill>
                  <a:srgbClr val="FFFFFF"/>
                </a:solidFill>
                <a:latin typeface="Arial"/>
                <a:cs typeface="Arial"/>
              </a:rPr>
              <a:t> </a:t>
            </a:r>
            <a:r>
              <a:rPr sz="1400" spc="-35" dirty="0">
                <a:solidFill>
                  <a:srgbClr val="FFFFFF"/>
                </a:solidFill>
                <a:latin typeface="Arial"/>
                <a:cs typeface="Arial"/>
              </a:rPr>
              <a:t>C</a:t>
            </a:r>
            <a:r>
              <a:rPr sz="1400" spc="15" dirty="0">
                <a:solidFill>
                  <a:srgbClr val="FFFFFF"/>
                </a:solidFill>
                <a:latin typeface="Arial"/>
                <a:cs typeface="Arial"/>
              </a:rPr>
              <a:t>A</a:t>
            </a:r>
            <a:r>
              <a:rPr sz="1400" spc="-195" dirty="0">
                <a:solidFill>
                  <a:srgbClr val="FFFFFF"/>
                </a:solidFill>
                <a:latin typeface="Arial"/>
                <a:cs typeface="Arial"/>
              </a:rPr>
              <a:t>R</a:t>
            </a:r>
            <a:r>
              <a:rPr sz="1400" spc="20" dirty="0">
                <a:solidFill>
                  <a:srgbClr val="FFFFFF"/>
                </a:solidFill>
                <a:latin typeface="Arial"/>
                <a:cs typeface="Arial"/>
              </a:rPr>
              <a:t>D</a:t>
            </a:r>
            <a:endParaRPr sz="1400">
              <a:latin typeface="Arial"/>
              <a:cs typeface="Arial"/>
            </a:endParaRPr>
          </a:p>
          <a:p>
            <a:pPr marL="307975" indent="-295275">
              <a:lnSpc>
                <a:spcPct val="100000"/>
              </a:lnSpc>
              <a:spcBef>
                <a:spcPts val="815"/>
              </a:spcBef>
              <a:buClr>
                <a:srgbClr val="FFFFFF"/>
              </a:buClr>
              <a:buFont typeface="Arial"/>
              <a:buAutoNum type="arabicPeriod"/>
              <a:tabLst>
                <a:tab pos="307975" algn="l"/>
              </a:tabLst>
            </a:pPr>
            <a:r>
              <a:rPr sz="1400" spc="-195" dirty="0">
                <a:solidFill>
                  <a:srgbClr val="FFFFFF"/>
                </a:solidFill>
                <a:latin typeface="Arial"/>
                <a:cs typeface="Arial"/>
              </a:rPr>
              <a:t>R</a:t>
            </a:r>
            <a:r>
              <a:rPr sz="1400" spc="70" dirty="0">
                <a:solidFill>
                  <a:srgbClr val="FFFFFF"/>
                </a:solidFill>
                <a:latin typeface="Arial"/>
                <a:cs typeface="Arial"/>
              </a:rPr>
              <a:t>O</a:t>
            </a:r>
            <a:r>
              <a:rPr sz="1400" spc="-80" dirty="0">
                <a:solidFill>
                  <a:srgbClr val="FFFFFF"/>
                </a:solidFill>
                <a:latin typeface="Arial"/>
                <a:cs typeface="Arial"/>
              </a:rPr>
              <a:t>LLU</a:t>
            </a:r>
            <a:r>
              <a:rPr sz="1400" spc="-135" dirty="0">
                <a:solidFill>
                  <a:srgbClr val="FFFFFF"/>
                </a:solidFill>
                <a:latin typeface="Arial"/>
                <a:cs typeface="Arial"/>
              </a:rPr>
              <a:t>P</a:t>
            </a:r>
            <a:r>
              <a:rPr sz="1400" spc="-10" dirty="0">
                <a:solidFill>
                  <a:srgbClr val="FFFFFF"/>
                </a:solidFill>
                <a:latin typeface="Arial"/>
                <a:cs typeface="Arial"/>
              </a:rPr>
              <a:t> </a:t>
            </a:r>
            <a:r>
              <a:rPr sz="1400" spc="-55" dirty="0">
                <a:solidFill>
                  <a:srgbClr val="FFFFFF"/>
                </a:solidFill>
                <a:latin typeface="Arial"/>
                <a:cs typeface="Arial"/>
              </a:rPr>
              <a:t>B</a:t>
            </a:r>
            <a:r>
              <a:rPr sz="1400" spc="15" dirty="0">
                <a:solidFill>
                  <a:srgbClr val="FFFFFF"/>
                </a:solidFill>
                <a:latin typeface="Arial"/>
                <a:cs typeface="Arial"/>
              </a:rPr>
              <a:t>A</a:t>
            </a:r>
            <a:r>
              <a:rPr sz="1400" spc="65" dirty="0">
                <a:solidFill>
                  <a:srgbClr val="FFFFFF"/>
                </a:solidFill>
                <a:latin typeface="Arial"/>
                <a:cs typeface="Arial"/>
              </a:rPr>
              <a:t>NN</a:t>
            </a:r>
            <a:r>
              <a:rPr sz="1400" spc="-125" dirty="0">
                <a:solidFill>
                  <a:srgbClr val="FFFFFF"/>
                </a:solidFill>
                <a:latin typeface="Arial"/>
                <a:cs typeface="Arial"/>
              </a:rPr>
              <a:t>E</a:t>
            </a:r>
            <a:r>
              <a:rPr sz="1400" spc="-185" dirty="0">
                <a:solidFill>
                  <a:srgbClr val="FFFFFF"/>
                </a:solidFill>
                <a:latin typeface="Arial"/>
                <a:cs typeface="Arial"/>
              </a:rPr>
              <a:t>R</a:t>
            </a:r>
            <a:endParaRPr sz="140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83185">
              <a:lnSpc>
                <a:spcPct val="100000"/>
              </a:lnSpc>
            </a:pPr>
            <a:r>
              <a:rPr spc="-75" dirty="0"/>
              <a:t>V</a:t>
            </a:r>
            <a:r>
              <a:rPr spc="-50" dirty="0"/>
              <a:t>I</a:t>
            </a:r>
            <a:r>
              <a:rPr spc="60" dirty="0"/>
              <a:t>S</a:t>
            </a:r>
            <a:r>
              <a:rPr spc="-50" dirty="0"/>
              <a:t>I</a:t>
            </a:r>
            <a:r>
              <a:rPr spc="155" dirty="0"/>
              <a:t>O</a:t>
            </a:r>
            <a:r>
              <a:rPr spc="125" dirty="0"/>
              <a:t>N</a:t>
            </a:r>
            <a:r>
              <a:rPr spc="-85" dirty="0"/>
              <a:t>,</a:t>
            </a:r>
            <a:r>
              <a:rPr spc="-60" dirty="0"/>
              <a:t> </a:t>
            </a:r>
            <a:r>
              <a:rPr spc="100" dirty="0"/>
              <a:t>M</a:t>
            </a:r>
            <a:r>
              <a:rPr spc="-50" dirty="0"/>
              <a:t>I</a:t>
            </a:r>
            <a:r>
              <a:rPr spc="60" dirty="0"/>
              <a:t>SS</a:t>
            </a:r>
            <a:r>
              <a:rPr spc="-50" dirty="0"/>
              <a:t>I</a:t>
            </a:r>
            <a:r>
              <a:rPr spc="155" dirty="0"/>
              <a:t>O</a:t>
            </a:r>
            <a:r>
              <a:rPr spc="120" dirty="0"/>
              <a:t>N</a:t>
            </a:r>
            <a:r>
              <a:rPr spc="-60" dirty="0"/>
              <a:t> </a:t>
            </a:r>
            <a:r>
              <a:rPr spc="15" dirty="0"/>
              <a:t>A</a:t>
            </a:r>
            <a:r>
              <a:rPr spc="125" dirty="0"/>
              <a:t>N</a:t>
            </a:r>
            <a:r>
              <a:rPr spc="15" dirty="0"/>
              <a:t>D</a:t>
            </a:r>
            <a:r>
              <a:rPr spc="-75" dirty="0"/>
              <a:t> </a:t>
            </a:r>
            <a:r>
              <a:rPr spc="-204" dirty="0"/>
              <a:t>V</a:t>
            </a:r>
            <a:r>
              <a:rPr spc="15" dirty="0"/>
              <a:t>A</a:t>
            </a:r>
            <a:r>
              <a:rPr spc="-30" dirty="0"/>
              <a:t>LU</a:t>
            </a:r>
            <a:r>
              <a:rPr spc="140" dirty="0"/>
              <a:t>E</a:t>
            </a:r>
            <a:r>
              <a:rPr spc="60" dirty="0"/>
              <a:t>S</a:t>
            </a:r>
          </a:p>
        </p:txBody>
      </p:sp>
      <p:sp>
        <p:nvSpPr>
          <p:cNvPr id="3" name="object 3"/>
          <p:cNvSpPr txBox="1"/>
          <p:nvPr/>
        </p:nvSpPr>
        <p:spPr>
          <a:xfrm>
            <a:off x="1058013" y="1058252"/>
            <a:ext cx="1916430" cy="929005"/>
          </a:xfrm>
          <a:prstGeom prst="rect">
            <a:avLst/>
          </a:prstGeom>
        </p:spPr>
        <p:txBody>
          <a:bodyPr vert="horz" wrap="square" lIns="0" tIns="0" rIns="0" bIns="0" rtlCol="0">
            <a:spAutoFit/>
          </a:bodyPr>
          <a:lstStyle/>
          <a:p>
            <a:pPr marL="352425" indent="-339725">
              <a:lnSpc>
                <a:spcPct val="100000"/>
              </a:lnSpc>
              <a:buClr>
                <a:srgbClr val="FFFFFF"/>
              </a:buClr>
              <a:buFont typeface="Lucida Sans Unicode"/>
              <a:buAutoNum type="arabicPeriod"/>
              <a:tabLst>
                <a:tab pos="353060" algn="l"/>
              </a:tabLst>
            </a:pPr>
            <a:r>
              <a:rPr sz="1600" spc="-45" dirty="0">
                <a:solidFill>
                  <a:srgbClr val="FFFFFF"/>
                </a:solidFill>
                <a:latin typeface="Lucida Sans Unicode"/>
                <a:cs typeface="Lucida Sans Unicode"/>
              </a:rPr>
              <a:t>I</a:t>
            </a:r>
            <a:r>
              <a:rPr sz="1600" spc="60" dirty="0">
                <a:solidFill>
                  <a:srgbClr val="FFFFFF"/>
                </a:solidFill>
                <a:latin typeface="Lucida Sans Unicode"/>
                <a:cs typeface="Lucida Sans Unicode"/>
              </a:rPr>
              <a:t>N</a:t>
            </a:r>
            <a:r>
              <a:rPr sz="1600" spc="-114" dirty="0">
                <a:solidFill>
                  <a:srgbClr val="FFFFFF"/>
                </a:solidFill>
                <a:latin typeface="Lucida Sans Unicode"/>
                <a:cs typeface="Lucida Sans Unicode"/>
              </a:rPr>
              <a:t>T</a:t>
            </a:r>
            <a:r>
              <a:rPr sz="1600" spc="-75" dirty="0">
                <a:solidFill>
                  <a:srgbClr val="FFFFFF"/>
                </a:solidFill>
                <a:latin typeface="Lucida Sans Unicode"/>
                <a:cs typeface="Lucida Sans Unicode"/>
              </a:rPr>
              <a:t>R</a:t>
            </a:r>
            <a:r>
              <a:rPr sz="1600" spc="85" dirty="0">
                <a:solidFill>
                  <a:srgbClr val="FFFFFF"/>
                </a:solidFill>
                <a:latin typeface="Lucida Sans Unicode"/>
                <a:cs typeface="Lucida Sans Unicode"/>
              </a:rPr>
              <a:t>O</a:t>
            </a:r>
            <a:r>
              <a:rPr sz="1600" spc="-25" dirty="0">
                <a:solidFill>
                  <a:srgbClr val="FFFFFF"/>
                </a:solidFill>
                <a:latin typeface="Lucida Sans Unicode"/>
                <a:cs typeface="Lucida Sans Unicode"/>
              </a:rPr>
              <a:t>DU</a:t>
            </a:r>
            <a:r>
              <a:rPr sz="1600" spc="-50" dirty="0">
                <a:solidFill>
                  <a:srgbClr val="FFFFFF"/>
                </a:solidFill>
                <a:latin typeface="Lucida Sans Unicode"/>
                <a:cs typeface="Lucida Sans Unicode"/>
              </a:rPr>
              <a:t>C</a:t>
            </a:r>
            <a:r>
              <a:rPr sz="1600" spc="-55" dirty="0">
                <a:solidFill>
                  <a:srgbClr val="FFFFFF"/>
                </a:solidFill>
                <a:latin typeface="Lucida Sans Unicode"/>
                <a:cs typeface="Lucida Sans Unicode"/>
              </a:rPr>
              <a:t>T</a:t>
            </a:r>
            <a:r>
              <a:rPr sz="1600" spc="-45" dirty="0">
                <a:solidFill>
                  <a:srgbClr val="FFFFFF"/>
                </a:solidFill>
                <a:latin typeface="Lucida Sans Unicode"/>
                <a:cs typeface="Lucida Sans Unicode"/>
              </a:rPr>
              <a:t>I</a:t>
            </a:r>
            <a:r>
              <a:rPr sz="1600" spc="85" dirty="0">
                <a:solidFill>
                  <a:srgbClr val="FFFFFF"/>
                </a:solidFill>
                <a:latin typeface="Lucida Sans Unicode"/>
                <a:cs typeface="Lucida Sans Unicode"/>
              </a:rPr>
              <a:t>O</a:t>
            </a:r>
            <a:r>
              <a:rPr sz="1600" spc="55" dirty="0">
                <a:solidFill>
                  <a:srgbClr val="FFFFFF"/>
                </a:solidFill>
                <a:latin typeface="Lucida Sans Unicode"/>
                <a:cs typeface="Lucida Sans Unicode"/>
              </a:rPr>
              <a:t>N</a:t>
            </a:r>
            <a:endParaRPr sz="1600" dirty="0">
              <a:latin typeface="Lucida Sans Unicode"/>
              <a:cs typeface="Lucida Sans Unicode"/>
            </a:endParaRPr>
          </a:p>
          <a:p>
            <a:pPr marL="352425" indent="-339725">
              <a:lnSpc>
                <a:spcPct val="100000"/>
              </a:lnSpc>
              <a:spcBef>
                <a:spcPts val="985"/>
              </a:spcBef>
              <a:buClr>
                <a:srgbClr val="FFFFFF"/>
              </a:buClr>
              <a:buFont typeface="Lucida Sans Unicode"/>
              <a:buAutoNum type="arabicPeriod"/>
              <a:tabLst>
                <a:tab pos="353060" algn="l"/>
              </a:tabLst>
            </a:pPr>
            <a:r>
              <a:rPr sz="1600" spc="-90" dirty="0">
                <a:solidFill>
                  <a:srgbClr val="FFFFFF"/>
                </a:solidFill>
                <a:latin typeface="Lucida Sans Unicode"/>
                <a:cs typeface="Lucida Sans Unicode"/>
              </a:rPr>
              <a:t>V</a:t>
            </a:r>
            <a:r>
              <a:rPr sz="1600" spc="-40" dirty="0">
                <a:solidFill>
                  <a:srgbClr val="FFFFFF"/>
                </a:solidFill>
                <a:latin typeface="Lucida Sans Unicode"/>
                <a:cs typeface="Lucida Sans Unicode"/>
              </a:rPr>
              <a:t>I</a:t>
            </a:r>
            <a:r>
              <a:rPr sz="1600" spc="-15" dirty="0">
                <a:solidFill>
                  <a:srgbClr val="FFFFFF"/>
                </a:solidFill>
                <a:latin typeface="Lucida Sans Unicode"/>
                <a:cs typeface="Lucida Sans Unicode"/>
              </a:rPr>
              <a:t>S</a:t>
            </a:r>
            <a:r>
              <a:rPr sz="1600" spc="-5" dirty="0">
                <a:solidFill>
                  <a:srgbClr val="FFFFFF"/>
                </a:solidFill>
                <a:latin typeface="Lucida Sans Unicode"/>
                <a:cs typeface="Lucida Sans Unicode"/>
              </a:rPr>
              <a:t>I</a:t>
            </a:r>
            <a:r>
              <a:rPr sz="1600" spc="85" dirty="0">
                <a:solidFill>
                  <a:srgbClr val="FFFFFF"/>
                </a:solidFill>
                <a:latin typeface="Lucida Sans Unicode"/>
                <a:cs typeface="Lucida Sans Unicode"/>
              </a:rPr>
              <a:t>O</a:t>
            </a:r>
            <a:r>
              <a:rPr sz="1600" spc="55" dirty="0">
                <a:solidFill>
                  <a:srgbClr val="FFFFFF"/>
                </a:solidFill>
                <a:latin typeface="Lucida Sans Unicode"/>
                <a:cs typeface="Lucida Sans Unicode"/>
              </a:rPr>
              <a:t>N</a:t>
            </a:r>
            <a:endParaRPr sz="1600" dirty="0">
              <a:latin typeface="Lucida Sans Unicode"/>
              <a:cs typeface="Lucida Sans Unicode"/>
            </a:endParaRPr>
          </a:p>
          <a:p>
            <a:pPr marL="352425" indent="-339725">
              <a:lnSpc>
                <a:spcPct val="100000"/>
              </a:lnSpc>
              <a:spcBef>
                <a:spcPts val="885"/>
              </a:spcBef>
              <a:buClr>
                <a:srgbClr val="FFFFFF"/>
              </a:buClr>
              <a:buFont typeface="Lucida Sans Unicode"/>
              <a:buAutoNum type="arabicPeriod"/>
              <a:tabLst>
                <a:tab pos="352425" algn="l"/>
              </a:tabLst>
            </a:pPr>
            <a:r>
              <a:rPr sz="1600" dirty="0">
                <a:solidFill>
                  <a:srgbClr val="FFFFFF"/>
                </a:solidFill>
                <a:latin typeface="Lucida Sans Unicode"/>
                <a:cs typeface="Lucida Sans Unicode"/>
              </a:rPr>
              <a:t>MI</a:t>
            </a:r>
            <a:r>
              <a:rPr sz="1600" spc="20" dirty="0">
                <a:solidFill>
                  <a:srgbClr val="FFFFFF"/>
                </a:solidFill>
                <a:latin typeface="Lucida Sans Unicode"/>
                <a:cs typeface="Lucida Sans Unicode"/>
              </a:rPr>
              <a:t>SS</a:t>
            </a:r>
            <a:r>
              <a:rPr sz="1600" spc="-45" dirty="0">
                <a:solidFill>
                  <a:srgbClr val="FFFFFF"/>
                </a:solidFill>
                <a:latin typeface="Lucida Sans Unicode"/>
                <a:cs typeface="Lucida Sans Unicode"/>
              </a:rPr>
              <a:t>I</a:t>
            </a:r>
            <a:r>
              <a:rPr sz="1600" spc="85" dirty="0">
                <a:solidFill>
                  <a:srgbClr val="FFFFFF"/>
                </a:solidFill>
                <a:latin typeface="Lucida Sans Unicode"/>
                <a:cs typeface="Lucida Sans Unicode"/>
              </a:rPr>
              <a:t>O</a:t>
            </a:r>
            <a:r>
              <a:rPr sz="1600" spc="55" dirty="0">
                <a:solidFill>
                  <a:srgbClr val="FFFFFF"/>
                </a:solidFill>
                <a:latin typeface="Lucida Sans Unicode"/>
                <a:cs typeface="Lucida Sans Unicode"/>
              </a:rPr>
              <a:t>N</a:t>
            </a:r>
            <a:endParaRPr sz="1600" dirty="0">
              <a:latin typeface="Lucida Sans Unicode"/>
              <a:cs typeface="Lucida Sans Unicode"/>
            </a:endParaRPr>
          </a:p>
        </p:txBody>
      </p:sp>
      <p:sp>
        <p:nvSpPr>
          <p:cNvPr id="4" name="object 4"/>
          <p:cNvSpPr/>
          <p:nvPr/>
        </p:nvSpPr>
        <p:spPr>
          <a:xfrm>
            <a:off x="0" y="6319155"/>
            <a:ext cx="12192000" cy="539115"/>
          </a:xfrm>
          <a:custGeom>
            <a:avLst/>
            <a:gdLst/>
            <a:ahLst/>
            <a:cxnLst/>
            <a:rect l="l" t="t" r="r" b="b"/>
            <a:pathLst>
              <a:path w="12192000" h="539115">
                <a:moveTo>
                  <a:pt x="0" y="0"/>
                </a:moveTo>
                <a:lnTo>
                  <a:pt x="12192000" y="0"/>
                </a:lnTo>
                <a:lnTo>
                  <a:pt x="12192000" y="538842"/>
                </a:lnTo>
                <a:lnTo>
                  <a:pt x="0" y="538842"/>
                </a:lnTo>
                <a:lnTo>
                  <a:pt x="0" y="0"/>
                </a:lnTo>
                <a:close/>
              </a:path>
            </a:pathLst>
          </a:custGeom>
          <a:solidFill>
            <a:srgbClr val="000000"/>
          </a:solid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3</a:t>
            </a:fld>
            <a:endParaRPr spc="-80" dirty="0"/>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44288" y="1451812"/>
            <a:ext cx="9547512" cy="3696140"/>
          </a:xfrm>
          <a:prstGeom prst="rect">
            <a:avLst/>
          </a:prstGeom>
        </p:spPr>
        <p:txBody>
          <a:bodyPr vert="horz" wrap="square" lIns="0" tIns="0" rIns="0" bIns="0" rtlCol="0" anchor="t">
            <a:spAutoFit/>
          </a:bodyPr>
          <a:lstStyle/>
          <a:p>
            <a:pPr marL="12700" marR="156210">
              <a:lnSpc>
                <a:spcPct val="154800"/>
              </a:lnSpc>
            </a:pPr>
            <a:r>
              <a:rPr sz="1600" spc="-40" dirty="0">
                <a:latin typeface="Arial"/>
                <a:cs typeface="Arial"/>
              </a:rPr>
              <a:t>Th</a:t>
            </a:r>
            <a:r>
              <a:rPr sz="1600" spc="-30" dirty="0">
                <a:latin typeface="Arial"/>
                <a:cs typeface="Arial"/>
              </a:rPr>
              <a:t>e</a:t>
            </a:r>
            <a:r>
              <a:rPr sz="1600" spc="-45" dirty="0">
                <a:latin typeface="Arial"/>
                <a:cs typeface="Arial"/>
              </a:rPr>
              <a:t> </a:t>
            </a:r>
            <a:r>
              <a:rPr sz="1600" spc="45" dirty="0">
                <a:latin typeface="Arial"/>
                <a:cs typeface="Arial"/>
              </a:rPr>
              <a:t>C</a:t>
            </a:r>
            <a:r>
              <a:rPr sz="1600" spc="5" dirty="0">
                <a:latin typeface="Arial"/>
                <a:cs typeface="Arial"/>
              </a:rPr>
              <a:t>o</a:t>
            </a:r>
            <a:r>
              <a:rPr sz="1600" spc="-65" dirty="0">
                <a:latin typeface="Arial"/>
                <a:cs typeface="Arial"/>
              </a:rPr>
              <a:t>unt</a:t>
            </a:r>
            <a:r>
              <a:rPr sz="1600" spc="-95" dirty="0">
                <a:latin typeface="Arial"/>
                <a:cs typeface="Arial"/>
              </a:rPr>
              <a:t>r</a:t>
            </a:r>
            <a:r>
              <a:rPr sz="1600" spc="-40" dirty="0">
                <a:latin typeface="Arial"/>
                <a:cs typeface="Arial"/>
              </a:rPr>
              <a:t>y </a:t>
            </a:r>
            <a:r>
              <a:rPr sz="1600" spc="45" dirty="0">
                <a:latin typeface="Arial"/>
                <a:cs typeface="Arial"/>
              </a:rPr>
              <a:t>C</a:t>
            </a:r>
            <a:r>
              <a:rPr sz="1600" spc="5" dirty="0">
                <a:latin typeface="Arial"/>
                <a:cs typeface="Arial"/>
              </a:rPr>
              <a:t>oo</a:t>
            </a:r>
            <a:r>
              <a:rPr sz="1600" spc="-120" dirty="0">
                <a:latin typeface="Arial"/>
                <a:cs typeface="Arial"/>
              </a:rPr>
              <a:t>r</a:t>
            </a:r>
            <a:r>
              <a:rPr sz="1600" spc="5" dirty="0">
                <a:latin typeface="Arial"/>
                <a:cs typeface="Arial"/>
              </a:rPr>
              <a:t>d</a:t>
            </a:r>
            <a:r>
              <a:rPr sz="1600" spc="-55" dirty="0">
                <a:latin typeface="Arial"/>
                <a:cs typeface="Arial"/>
              </a:rPr>
              <a:t>i</a:t>
            </a:r>
            <a:r>
              <a:rPr sz="1600" spc="-45" dirty="0">
                <a:latin typeface="Arial"/>
                <a:cs typeface="Arial"/>
              </a:rPr>
              <a:t>na</a:t>
            </a:r>
            <a:r>
              <a:rPr sz="1600" spc="-50" dirty="0">
                <a:latin typeface="Arial"/>
                <a:cs typeface="Arial"/>
              </a:rPr>
              <a:t>t</a:t>
            </a:r>
            <a:r>
              <a:rPr sz="1600" spc="-55" dirty="0">
                <a:latin typeface="Arial"/>
                <a:cs typeface="Arial"/>
              </a:rPr>
              <a:t>i</a:t>
            </a:r>
            <a:r>
              <a:rPr sz="1600" spc="-35" dirty="0">
                <a:latin typeface="Arial"/>
                <a:cs typeface="Arial"/>
              </a:rPr>
              <a:t>n</a:t>
            </a:r>
            <a:r>
              <a:rPr sz="1600" spc="-30" dirty="0">
                <a:latin typeface="Arial"/>
                <a:cs typeface="Arial"/>
              </a:rPr>
              <a:t>g</a:t>
            </a:r>
            <a:r>
              <a:rPr sz="1600" spc="-35" dirty="0">
                <a:latin typeface="Arial"/>
                <a:cs typeface="Arial"/>
              </a:rPr>
              <a:t> </a:t>
            </a:r>
            <a:r>
              <a:rPr sz="1600" spc="80" dirty="0">
                <a:latin typeface="Arial"/>
                <a:cs typeface="Arial"/>
              </a:rPr>
              <a:t>M</a:t>
            </a:r>
            <a:r>
              <a:rPr sz="1600" spc="-5" dirty="0">
                <a:latin typeface="Arial"/>
                <a:cs typeface="Arial"/>
              </a:rPr>
              <a:t>e</a:t>
            </a:r>
            <a:r>
              <a:rPr sz="1600" dirty="0">
                <a:latin typeface="Arial"/>
                <a:cs typeface="Arial"/>
              </a:rPr>
              <a:t>c</a:t>
            </a:r>
            <a:r>
              <a:rPr sz="1600" spc="-45" dirty="0">
                <a:latin typeface="Arial"/>
                <a:cs typeface="Arial"/>
              </a:rPr>
              <a:t>ha</a:t>
            </a:r>
            <a:r>
              <a:rPr sz="1600" spc="-90" dirty="0">
                <a:latin typeface="Arial"/>
                <a:cs typeface="Arial"/>
              </a:rPr>
              <a:t>n</a:t>
            </a:r>
            <a:r>
              <a:rPr sz="1600" spc="-40" dirty="0">
                <a:latin typeface="Arial"/>
                <a:cs typeface="Arial"/>
              </a:rPr>
              <a:t>i</a:t>
            </a:r>
            <a:r>
              <a:rPr sz="1600" spc="-100" dirty="0">
                <a:latin typeface="Arial"/>
                <a:cs typeface="Arial"/>
              </a:rPr>
              <a:t>s</a:t>
            </a:r>
            <a:r>
              <a:rPr sz="1600" spc="-80" dirty="0">
                <a:latin typeface="Arial"/>
                <a:cs typeface="Arial"/>
              </a:rPr>
              <a:t>m (CCM)</a:t>
            </a:r>
            <a:r>
              <a:rPr sz="1600" spc="-35" dirty="0">
                <a:latin typeface="Arial"/>
                <a:cs typeface="Arial"/>
              </a:rPr>
              <a:t> </a:t>
            </a:r>
            <a:r>
              <a:rPr lang="en-US" sz="1600" spc="80" dirty="0">
                <a:latin typeface="Arial"/>
                <a:cs typeface="Arial"/>
              </a:rPr>
              <a:t>N</a:t>
            </a:r>
            <a:r>
              <a:rPr lang="en-US" sz="1600" spc="-55" dirty="0">
                <a:latin typeface="Arial"/>
                <a:cs typeface="Arial"/>
              </a:rPr>
              <a:t>i</a:t>
            </a:r>
            <a:r>
              <a:rPr lang="en-US" sz="1600" spc="10" dirty="0">
                <a:latin typeface="Arial"/>
                <a:cs typeface="Arial"/>
              </a:rPr>
              <a:t>g</a:t>
            </a:r>
            <a:r>
              <a:rPr lang="en-US" sz="1600" spc="-40" dirty="0">
                <a:latin typeface="Arial"/>
                <a:cs typeface="Arial"/>
              </a:rPr>
              <a:t>er</a:t>
            </a:r>
            <a:r>
              <a:rPr lang="en-US" sz="1600" spc="-55" dirty="0">
                <a:latin typeface="Arial"/>
                <a:cs typeface="Arial"/>
              </a:rPr>
              <a:t>i</a:t>
            </a:r>
            <a:r>
              <a:rPr lang="en-US" sz="1600" spc="-25" dirty="0">
                <a:latin typeface="Arial"/>
                <a:cs typeface="Arial"/>
              </a:rPr>
              <a:t>a</a:t>
            </a:r>
            <a:r>
              <a:rPr lang="en-US" sz="1600" spc="-85" dirty="0">
                <a:latin typeface="Arial"/>
                <a:cs typeface="Arial"/>
              </a:rPr>
              <a:t> </a:t>
            </a:r>
            <a:r>
              <a:rPr sz="1600" spc="-80" dirty="0">
                <a:latin typeface="Arial"/>
                <a:cs typeface="Arial"/>
              </a:rPr>
              <a:t>is</a:t>
            </a:r>
            <a:r>
              <a:rPr sz="1600" spc="-40" dirty="0">
                <a:latin typeface="Arial"/>
                <a:cs typeface="Arial"/>
              </a:rPr>
              <a:t> </a:t>
            </a:r>
            <a:r>
              <a:rPr sz="1600" spc="-25" dirty="0">
                <a:latin typeface="Arial"/>
                <a:cs typeface="Arial"/>
              </a:rPr>
              <a:t>a</a:t>
            </a:r>
            <a:r>
              <a:rPr sz="1600" spc="-45" dirty="0">
                <a:latin typeface="Arial"/>
                <a:cs typeface="Arial"/>
              </a:rPr>
              <a:t> na</a:t>
            </a:r>
            <a:r>
              <a:rPr sz="1600" spc="-50" dirty="0">
                <a:latin typeface="Arial"/>
                <a:cs typeface="Arial"/>
              </a:rPr>
              <a:t>t</a:t>
            </a:r>
            <a:r>
              <a:rPr sz="1600" spc="-55" dirty="0">
                <a:latin typeface="Arial"/>
                <a:cs typeface="Arial"/>
              </a:rPr>
              <a:t>i</a:t>
            </a:r>
            <a:r>
              <a:rPr sz="1600" spc="5" dirty="0">
                <a:latin typeface="Arial"/>
                <a:cs typeface="Arial"/>
              </a:rPr>
              <a:t>o</a:t>
            </a:r>
            <a:r>
              <a:rPr sz="1600" spc="-45" dirty="0">
                <a:latin typeface="Arial"/>
                <a:cs typeface="Arial"/>
              </a:rPr>
              <a:t>na</a:t>
            </a:r>
            <a:r>
              <a:rPr sz="1600" spc="-55" dirty="0">
                <a:latin typeface="Arial"/>
                <a:cs typeface="Arial"/>
              </a:rPr>
              <a:t>l</a:t>
            </a:r>
            <a:r>
              <a:rPr sz="1600" spc="-40" dirty="0">
                <a:latin typeface="Arial"/>
                <a:cs typeface="Arial"/>
              </a:rPr>
              <a:t> </a:t>
            </a:r>
            <a:r>
              <a:rPr sz="1600" spc="-75" dirty="0">
                <a:latin typeface="Arial"/>
                <a:cs typeface="Arial"/>
              </a:rPr>
              <a:t>m</a:t>
            </a:r>
            <a:r>
              <a:rPr sz="1600" spc="-90" dirty="0">
                <a:latin typeface="Arial"/>
                <a:cs typeface="Arial"/>
              </a:rPr>
              <a:t>u</a:t>
            </a:r>
            <a:r>
              <a:rPr sz="1600" spc="-40" dirty="0">
                <a:latin typeface="Arial"/>
                <a:cs typeface="Arial"/>
              </a:rPr>
              <a:t>l</a:t>
            </a:r>
            <a:r>
              <a:rPr sz="1600" spc="-50" dirty="0">
                <a:latin typeface="Arial"/>
                <a:cs typeface="Arial"/>
              </a:rPr>
              <a:t>t</a:t>
            </a:r>
            <a:r>
              <a:rPr sz="1600" spc="-65" dirty="0">
                <a:latin typeface="Arial"/>
                <a:cs typeface="Arial"/>
              </a:rPr>
              <a:t>i</a:t>
            </a:r>
            <a:r>
              <a:rPr sz="1600" spc="20" dirty="0">
                <a:latin typeface="Arial"/>
                <a:cs typeface="Arial"/>
              </a:rPr>
              <a:t>-</a:t>
            </a:r>
            <a:r>
              <a:rPr sz="1600" spc="-35" dirty="0">
                <a:latin typeface="Arial"/>
                <a:cs typeface="Arial"/>
              </a:rPr>
              <a:t>s</a:t>
            </a:r>
            <a:r>
              <a:rPr sz="1600" spc="-45" dirty="0">
                <a:latin typeface="Arial"/>
                <a:cs typeface="Arial"/>
              </a:rPr>
              <a:t>e</a:t>
            </a:r>
            <a:r>
              <a:rPr sz="1600" spc="-30" dirty="0">
                <a:latin typeface="Arial"/>
                <a:cs typeface="Arial"/>
              </a:rPr>
              <a:t>c</a:t>
            </a:r>
            <a:r>
              <a:rPr sz="1600" spc="-50" dirty="0">
                <a:latin typeface="Arial"/>
                <a:cs typeface="Arial"/>
              </a:rPr>
              <a:t>t</a:t>
            </a:r>
            <a:r>
              <a:rPr sz="1600" spc="5" dirty="0">
                <a:latin typeface="Arial"/>
                <a:cs typeface="Arial"/>
              </a:rPr>
              <a:t>o</a:t>
            </a:r>
            <a:r>
              <a:rPr sz="1600" spc="-95" dirty="0">
                <a:latin typeface="Arial"/>
                <a:cs typeface="Arial"/>
              </a:rPr>
              <a:t>r</a:t>
            </a:r>
            <a:r>
              <a:rPr sz="1600" spc="-30" dirty="0">
                <a:latin typeface="Arial"/>
                <a:cs typeface="Arial"/>
              </a:rPr>
              <a:t>a</a:t>
            </a:r>
            <a:r>
              <a:rPr sz="1600" spc="-55" dirty="0">
                <a:latin typeface="Arial"/>
                <a:cs typeface="Arial"/>
              </a:rPr>
              <a:t>l</a:t>
            </a:r>
            <a:r>
              <a:rPr sz="1600" spc="-40" dirty="0">
                <a:latin typeface="Arial"/>
                <a:cs typeface="Arial"/>
              </a:rPr>
              <a:t> </a:t>
            </a:r>
            <a:r>
              <a:rPr sz="1600" spc="5" dirty="0">
                <a:latin typeface="Arial"/>
                <a:cs typeface="Arial"/>
              </a:rPr>
              <a:t>bod</a:t>
            </a:r>
            <a:r>
              <a:rPr sz="1600" spc="-40" dirty="0">
                <a:latin typeface="Arial"/>
                <a:cs typeface="Arial"/>
              </a:rPr>
              <a:t>y</a:t>
            </a:r>
            <a:r>
              <a:rPr sz="1600" spc="-25" dirty="0">
                <a:latin typeface="Arial"/>
                <a:cs typeface="Arial"/>
              </a:rPr>
              <a:t> </a:t>
            </a:r>
            <a:r>
              <a:rPr sz="1600" spc="-45" dirty="0">
                <a:latin typeface="Arial"/>
                <a:cs typeface="Arial"/>
              </a:rPr>
              <a:t>e</a:t>
            </a:r>
            <a:r>
              <a:rPr sz="1600" spc="-35" dirty="0">
                <a:latin typeface="Arial"/>
                <a:cs typeface="Arial"/>
              </a:rPr>
              <a:t>s</a:t>
            </a:r>
            <a:r>
              <a:rPr sz="1600" spc="-50" dirty="0">
                <a:latin typeface="Arial"/>
                <a:cs typeface="Arial"/>
              </a:rPr>
              <a:t>t</a:t>
            </a:r>
            <a:r>
              <a:rPr sz="1600" spc="-30" dirty="0">
                <a:latin typeface="Arial"/>
                <a:cs typeface="Arial"/>
              </a:rPr>
              <a:t>a</a:t>
            </a:r>
            <a:r>
              <a:rPr sz="1600" spc="5" dirty="0">
                <a:latin typeface="Arial"/>
                <a:cs typeface="Arial"/>
              </a:rPr>
              <a:t>b</a:t>
            </a:r>
            <a:r>
              <a:rPr sz="1600" spc="-70" dirty="0">
                <a:latin typeface="Arial"/>
                <a:cs typeface="Arial"/>
              </a:rPr>
              <a:t>lis</a:t>
            </a:r>
            <a:r>
              <a:rPr sz="1600" spc="-25" dirty="0">
                <a:latin typeface="Arial"/>
                <a:cs typeface="Arial"/>
              </a:rPr>
              <a:t>he</a:t>
            </a:r>
            <a:r>
              <a:rPr sz="1600" spc="-20" dirty="0">
                <a:latin typeface="Arial"/>
                <a:cs typeface="Arial"/>
              </a:rPr>
              <a:t>d</a:t>
            </a:r>
            <a:r>
              <a:rPr sz="1600" spc="-35" dirty="0">
                <a:latin typeface="Arial"/>
                <a:cs typeface="Arial"/>
              </a:rPr>
              <a:t> </a:t>
            </a:r>
            <a:r>
              <a:rPr sz="1600" spc="-55" dirty="0">
                <a:latin typeface="Arial"/>
                <a:cs typeface="Arial"/>
              </a:rPr>
              <a:t>i</a:t>
            </a:r>
            <a:r>
              <a:rPr sz="1600" spc="-70" dirty="0">
                <a:latin typeface="Arial"/>
                <a:cs typeface="Arial"/>
              </a:rPr>
              <a:t>n</a:t>
            </a:r>
            <a:r>
              <a:rPr sz="1600" spc="-45" dirty="0">
                <a:latin typeface="Arial"/>
                <a:cs typeface="Arial"/>
              </a:rPr>
              <a:t> </a:t>
            </a:r>
            <a:r>
              <a:rPr sz="1600" spc="-85" dirty="0">
                <a:latin typeface="Arial"/>
                <a:cs typeface="Arial"/>
              </a:rPr>
              <a:t>200</a:t>
            </a:r>
            <a:r>
              <a:rPr sz="1600" spc="-80" dirty="0">
                <a:latin typeface="Arial"/>
                <a:cs typeface="Arial"/>
              </a:rPr>
              <a:t>2</a:t>
            </a:r>
            <a:r>
              <a:rPr sz="1600" spc="-45" dirty="0">
                <a:latin typeface="Arial"/>
                <a:cs typeface="Arial"/>
              </a:rPr>
              <a:t> </a:t>
            </a:r>
            <a:r>
              <a:rPr sz="1600" spc="-50" dirty="0">
                <a:latin typeface="Arial"/>
                <a:cs typeface="Arial"/>
              </a:rPr>
              <a:t>t</a:t>
            </a:r>
            <a:r>
              <a:rPr sz="1600" dirty="0">
                <a:latin typeface="Arial"/>
                <a:cs typeface="Arial"/>
              </a:rPr>
              <a:t>o</a:t>
            </a:r>
            <a:r>
              <a:rPr sz="1600" spc="-35" dirty="0">
                <a:latin typeface="Arial"/>
                <a:cs typeface="Arial"/>
              </a:rPr>
              <a:t> </a:t>
            </a:r>
            <a:r>
              <a:rPr sz="1600" spc="-25" dirty="0">
                <a:latin typeface="Arial"/>
                <a:cs typeface="Arial"/>
              </a:rPr>
              <a:t>c</a:t>
            </a:r>
            <a:r>
              <a:rPr sz="1600" spc="5" dirty="0">
                <a:latin typeface="Arial"/>
                <a:cs typeface="Arial"/>
              </a:rPr>
              <a:t>oo</a:t>
            </a:r>
            <a:r>
              <a:rPr sz="1600" spc="-120" dirty="0">
                <a:latin typeface="Arial"/>
                <a:cs typeface="Arial"/>
              </a:rPr>
              <a:t>r</a:t>
            </a:r>
            <a:r>
              <a:rPr sz="1600" spc="5" dirty="0">
                <a:latin typeface="Arial"/>
                <a:cs typeface="Arial"/>
              </a:rPr>
              <a:t>d</a:t>
            </a:r>
            <a:r>
              <a:rPr sz="1600" spc="-55" dirty="0">
                <a:latin typeface="Arial"/>
                <a:cs typeface="Arial"/>
              </a:rPr>
              <a:t>i</a:t>
            </a:r>
            <a:r>
              <a:rPr sz="1600" spc="-45" dirty="0">
                <a:latin typeface="Arial"/>
                <a:cs typeface="Arial"/>
              </a:rPr>
              <a:t>na</a:t>
            </a:r>
            <a:r>
              <a:rPr sz="1600" spc="-50" dirty="0">
                <a:latin typeface="Arial"/>
                <a:cs typeface="Arial"/>
              </a:rPr>
              <a:t>t</a:t>
            </a:r>
            <a:r>
              <a:rPr sz="1600" spc="20" dirty="0">
                <a:latin typeface="Arial"/>
                <a:cs typeface="Arial"/>
              </a:rPr>
              <a:t>e</a:t>
            </a:r>
            <a:r>
              <a:rPr sz="1600" spc="-45" dirty="0">
                <a:latin typeface="Arial"/>
                <a:cs typeface="Arial"/>
              </a:rPr>
              <a:t> </a:t>
            </a:r>
            <a:r>
              <a:rPr sz="1600" spc="-30" dirty="0">
                <a:latin typeface="Arial"/>
                <a:cs typeface="Arial"/>
              </a:rPr>
              <a:t>a</a:t>
            </a:r>
            <a:r>
              <a:rPr sz="1600" spc="-40" dirty="0">
                <a:latin typeface="Arial"/>
                <a:cs typeface="Arial"/>
              </a:rPr>
              <a:t>n</a:t>
            </a:r>
            <a:r>
              <a:rPr sz="1600" spc="-35" dirty="0">
                <a:latin typeface="Arial"/>
                <a:cs typeface="Arial"/>
              </a:rPr>
              <a:t>d </a:t>
            </a:r>
            <a:r>
              <a:rPr sz="1600" spc="-90" dirty="0">
                <a:latin typeface="Arial"/>
                <a:cs typeface="Arial"/>
              </a:rPr>
              <a:t>f</a:t>
            </a:r>
            <a:r>
              <a:rPr sz="1600" spc="-30" dirty="0">
                <a:latin typeface="Arial"/>
                <a:cs typeface="Arial"/>
              </a:rPr>
              <a:t>a</a:t>
            </a:r>
            <a:r>
              <a:rPr sz="1600" spc="-25" dirty="0">
                <a:latin typeface="Arial"/>
                <a:cs typeface="Arial"/>
              </a:rPr>
              <a:t>c</a:t>
            </a:r>
            <a:r>
              <a:rPr sz="1600" spc="-55" dirty="0">
                <a:latin typeface="Arial"/>
                <a:cs typeface="Arial"/>
              </a:rPr>
              <a:t>ili</a:t>
            </a:r>
            <a:r>
              <a:rPr sz="1600" spc="-50" dirty="0">
                <a:latin typeface="Arial"/>
                <a:cs typeface="Arial"/>
              </a:rPr>
              <a:t>t</a:t>
            </a:r>
            <a:r>
              <a:rPr sz="1600" spc="-30" dirty="0">
                <a:latin typeface="Arial"/>
                <a:cs typeface="Arial"/>
              </a:rPr>
              <a:t>a</a:t>
            </a:r>
            <a:r>
              <a:rPr sz="1600" spc="-50" dirty="0">
                <a:latin typeface="Arial"/>
                <a:cs typeface="Arial"/>
              </a:rPr>
              <a:t>t</a:t>
            </a:r>
            <a:r>
              <a:rPr sz="1600" spc="20" dirty="0">
                <a:latin typeface="Arial"/>
                <a:cs typeface="Arial"/>
              </a:rPr>
              <a:t>e</a:t>
            </a:r>
            <a:r>
              <a:rPr sz="1600" spc="-45" dirty="0">
                <a:latin typeface="Arial"/>
                <a:cs typeface="Arial"/>
              </a:rPr>
              <a:t> </a:t>
            </a:r>
            <a:r>
              <a:rPr sz="1600" spc="-50" dirty="0">
                <a:latin typeface="Arial"/>
                <a:cs typeface="Arial"/>
              </a:rPr>
              <a:t>t</a:t>
            </a:r>
            <a:r>
              <a:rPr sz="1600" spc="-35" dirty="0">
                <a:latin typeface="Arial"/>
                <a:cs typeface="Arial"/>
              </a:rPr>
              <a:t>h</a:t>
            </a:r>
            <a:r>
              <a:rPr sz="1600" spc="-25" dirty="0">
                <a:latin typeface="Arial"/>
                <a:cs typeface="Arial"/>
              </a:rPr>
              <a:t>e</a:t>
            </a:r>
            <a:r>
              <a:rPr sz="1600" spc="-45" dirty="0">
                <a:latin typeface="Arial"/>
                <a:cs typeface="Arial"/>
              </a:rPr>
              <a:t> </a:t>
            </a:r>
            <a:r>
              <a:rPr sz="1600" spc="100" dirty="0">
                <a:latin typeface="Arial"/>
                <a:cs typeface="Arial"/>
              </a:rPr>
              <a:t>G</a:t>
            </a:r>
            <a:r>
              <a:rPr sz="1600" spc="-55" dirty="0">
                <a:latin typeface="Arial"/>
                <a:cs typeface="Arial"/>
              </a:rPr>
              <a:t>l</a:t>
            </a:r>
            <a:r>
              <a:rPr sz="1600" spc="5" dirty="0">
                <a:latin typeface="Arial"/>
                <a:cs typeface="Arial"/>
              </a:rPr>
              <a:t>ob</a:t>
            </a:r>
            <a:r>
              <a:rPr sz="1600" spc="-30" dirty="0">
                <a:latin typeface="Arial"/>
                <a:cs typeface="Arial"/>
              </a:rPr>
              <a:t>a</a:t>
            </a:r>
            <a:r>
              <a:rPr sz="1600" spc="-55" dirty="0">
                <a:latin typeface="Arial"/>
                <a:cs typeface="Arial"/>
              </a:rPr>
              <a:t>l</a:t>
            </a:r>
            <a:r>
              <a:rPr sz="1600" spc="-40" dirty="0">
                <a:latin typeface="Arial"/>
                <a:cs typeface="Arial"/>
              </a:rPr>
              <a:t> </a:t>
            </a:r>
            <a:r>
              <a:rPr sz="1600" spc="-25" dirty="0">
                <a:latin typeface="Arial"/>
                <a:cs typeface="Arial"/>
              </a:rPr>
              <a:t>Fun</a:t>
            </a:r>
            <a:r>
              <a:rPr sz="1600" spc="-15" dirty="0">
                <a:latin typeface="Arial"/>
                <a:cs typeface="Arial"/>
              </a:rPr>
              <a:t>d</a:t>
            </a:r>
            <a:r>
              <a:rPr sz="1600" spc="10" dirty="0">
                <a:latin typeface="Arial"/>
                <a:cs typeface="Arial"/>
              </a:rPr>
              <a:t>e</a:t>
            </a:r>
            <a:r>
              <a:rPr sz="1600" spc="15" dirty="0">
                <a:latin typeface="Arial"/>
                <a:cs typeface="Arial"/>
              </a:rPr>
              <a:t>d</a:t>
            </a:r>
            <a:r>
              <a:rPr sz="1600" spc="-35" dirty="0">
                <a:latin typeface="Arial"/>
                <a:cs typeface="Arial"/>
              </a:rPr>
              <a:t> </a:t>
            </a:r>
            <a:r>
              <a:rPr sz="1600" spc="-30" dirty="0">
                <a:latin typeface="Arial"/>
                <a:cs typeface="Arial"/>
              </a:rPr>
              <a:t>a</a:t>
            </a:r>
            <a:r>
              <a:rPr sz="1600" spc="-25" dirty="0">
                <a:latin typeface="Arial"/>
                <a:cs typeface="Arial"/>
              </a:rPr>
              <a:t>c</a:t>
            </a:r>
            <a:r>
              <a:rPr sz="1600" spc="-50" dirty="0">
                <a:latin typeface="Arial"/>
                <a:cs typeface="Arial"/>
              </a:rPr>
              <a:t>t</a:t>
            </a:r>
            <a:r>
              <a:rPr sz="1600" spc="-55" dirty="0">
                <a:latin typeface="Arial"/>
                <a:cs typeface="Arial"/>
              </a:rPr>
              <a:t>i</a:t>
            </a:r>
            <a:r>
              <a:rPr sz="1600" spc="-30" dirty="0">
                <a:latin typeface="Arial"/>
                <a:cs typeface="Arial"/>
              </a:rPr>
              <a:t>v</a:t>
            </a:r>
            <a:r>
              <a:rPr sz="1600" spc="-55" dirty="0">
                <a:latin typeface="Arial"/>
                <a:cs typeface="Arial"/>
              </a:rPr>
              <a:t>i</a:t>
            </a:r>
            <a:r>
              <a:rPr sz="1600" spc="-50" dirty="0">
                <a:latin typeface="Arial"/>
                <a:cs typeface="Arial"/>
              </a:rPr>
              <a:t>t</a:t>
            </a:r>
            <a:r>
              <a:rPr sz="1600" spc="-55" dirty="0">
                <a:latin typeface="Arial"/>
                <a:cs typeface="Arial"/>
              </a:rPr>
              <a:t>i</a:t>
            </a:r>
            <a:r>
              <a:rPr sz="1600" spc="-45" dirty="0">
                <a:latin typeface="Arial"/>
                <a:cs typeface="Arial"/>
              </a:rPr>
              <a:t>e</a:t>
            </a:r>
            <a:r>
              <a:rPr sz="1600" spc="-35" dirty="0">
                <a:latin typeface="Arial"/>
                <a:cs typeface="Arial"/>
              </a:rPr>
              <a:t>s</a:t>
            </a:r>
            <a:r>
              <a:rPr sz="1600" spc="-40" dirty="0">
                <a:latin typeface="Arial"/>
                <a:cs typeface="Arial"/>
              </a:rPr>
              <a:t> </a:t>
            </a:r>
            <a:r>
              <a:rPr sz="1600" spc="-50" dirty="0">
                <a:latin typeface="Arial"/>
                <a:cs typeface="Arial"/>
              </a:rPr>
              <a:t>t</a:t>
            </a:r>
            <a:r>
              <a:rPr sz="1600" dirty="0">
                <a:latin typeface="Arial"/>
                <a:cs typeface="Arial"/>
              </a:rPr>
              <a:t>o</a:t>
            </a:r>
            <a:r>
              <a:rPr sz="1600" spc="-35" dirty="0">
                <a:latin typeface="Arial"/>
                <a:cs typeface="Arial"/>
              </a:rPr>
              <a:t> </a:t>
            </a:r>
            <a:r>
              <a:rPr sz="1600" spc="-5" dirty="0">
                <a:latin typeface="Arial"/>
                <a:cs typeface="Arial"/>
              </a:rPr>
              <a:t>F</a:t>
            </a:r>
            <a:r>
              <a:rPr sz="1600" dirty="0">
                <a:latin typeface="Arial"/>
                <a:cs typeface="Arial"/>
              </a:rPr>
              <a:t>i</a:t>
            </a:r>
            <a:r>
              <a:rPr sz="1600" spc="10" dirty="0">
                <a:latin typeface="Arial"/>
                <a:cs typeface="Arial"/>
              </a:rPr>
              <a:t>g</a:t>
            </a:r>
            <a:r>
              <a:rPr sz="1600" spc="-75" dirty="0">
                <a:latin typeface="Arial"/>
                <a:cs typeface="Arial"/>
              </a:rPr>
              <a:t>h</a:t>
            </a:r>
            <a:r>
              <a:rPr sz="1600" spc="-45" dirty="0">
                <a:latin typeface="Arial"/>
                <a:cs typeface="Arial"/>
              </a:rPr>
              <a:t>t </a:t>
            </a:r>
            <a:r>
              <a:rPr sz="1600" spc="10" dirty="0">
                <a:latin typeface="Arial"/>
                <a:cs typeface="Arial"/>
              </a:rPr>
              <a:t>H</a:t>
            </a:r>
            <a:r>
              <a:rPr sz="1600" spc="-15" dirty="0">
                <a:latin typeface="Arial"/>
                <a:cs typeface="Arial"/>
              </a:rPr>
              <a:t>I</a:t>
            </a:r>
            <a:r>
              <a:rPr sz="1600" spc="-35" dirty="0">
                <a:latin typeface="Arial"/>
                <a:cs typeface="Arial"/>
              </a:rPr>
              <a:t>V</a:t>
            </a:r>
            <a:r>
              <a:rPr sz="1600" spc="-150" dirty="0">
                <a:latin typeface="Arial"/>
                <a:cs typeface="Arial"/>
              </a:rPr>
              <a:t>/</a:t>
            </a:r>
            <a:r>
              <a:rPr sz="1600" spc="25" dirty="0">
                <a:latin typeface="Arial"/>
                <a:cs typeface="Arial"/>
              </a:rPr>
              <a:t>A</a:t>
            </a:r>
            <a:r>
              <a:rPr sz="1600" spc="-15" dirty="0">
                <a:latin typeface="Arial"/>
                <a:cs typeface="Arial"/>
              </a:rPr>
              <a:t>I</a:t>
            </a:r>
            <a:r>
              <a:rPr sz="1600" spc="20" dirty="0">
                <a:latin typeface="Arial"/>
                <a:cs typeface="Arial"/>
              </a:rPr>
              <a:t>D</a:t>
            </a:r>
            <a:r>
              <a:rPr sz="1600" dirty="0">
                <a:latin typeface="Arial"/>
                <a:cs typeface="Arial"/>
              </a:rPr>
              <a:t>S,</a:t>
            </a:r>
            <a:r>
              <a:rPr sz="1600" spc="-5" dirty="0">
                <a:latin typeface="Arial"/>
                <a:cs typeface="Arial"/>
              </a:rPr>
              <a:t> </a:t>
            </a:r>
            <a:r>
              <a:rPr sz="1600" spc="-195" dirty="0">
                <a:latin typeface="Arial"/>
                <a:cs typeface="Arial"/>
              </a:rPr>
              <a:t>T</a:t>
            </a:r>
            <a:r>
              <a:rPr sz="1600" spc="-65" dirty="0">
                <a:latin typeface="Arial"/>
                <a:cs typeface="Arial"/>
              </a:rPr>
              <a:t>u</a:t>
            </a:r>
            <a:r>
              <a:rPr sz="1600" spc="5" dirty="0">
                <a:latin typeface="Arial"/>
                <a:cs typeface="Arial"/>
              </a:rPr>
              <a:t>b</a:t>
            </a:r>
            <a:r>
              <a:rPr sz="1600" spc="15" dirty="0">
                <a:latin typeface="Arial"/>
                <a:cs typeface="Arial"/>
              </a:rPr>
              <a:t>e</a:t>
            </a:r>
            <a:r>
              <a:rPr sz="1600" spc="-120" dirty="0">
                <a:latin typeface="Arial"/>
                <a:cs typeface="Arial"/>
              </a:rPr>
              <a:t>r</a:t>
            </a:r>
            <a:r>
              <a:rPr sz="1600" spc="-25" dirty="0">
                <a:latin typeface="Arial"/>
                <a:cs typeface="Arial"/>
              </a:rPr>
              <a:t>c</a:t>
            </a:r>
            <a:r>
              <a:rPr sz="1600" spc="-75" dirty="0">
                <a:latin typeface="Arial"/>
                <a:cs typeface="Arial"/>
              </a:rPr>
              <a:t>u</a:t>
            </a:r>
            <a:r>
              <a:rPr sz="1600" spc="-55" dirty="0">
                <a:latin typeface="Arial"/>
                <a:cs typeface="Arial"/>
              </a:rPr>
              <a:t>l</a:t>
            </a:r>
            <a:r>
              <a:rPr sz="1600" spc="5" dirty="0">
                <a:latin typeface="Arial"/>
                <a:cs typeface="Arial"/>
              </a:rPr>
              <a:t>o</a:t>
            </a:r>
            <a:r>
              <a:rPr sz="1600" spc="-85" dirty="0">
                <a:latin typeface="Arial"/>
                <a:cs typeface="Arial"/>
              </a:rPr>
              <a:t>sis</a:t>
            </a:r>
            <a:r>
              <a:rPr sz="1600" spc="-40" dirty="0">
                <a:latin typeface="Arial"/>
                <a:cs typeface="Arial"/>
              </a:rPr>
              <a:t> </a:t>
            </a:r>
            <a:r>
              <a:rPr sz="1600" spc="-30" dirty="0">
                <a:latin typeface="Arial"/>
                <a:cs typeface="Arial"/>
              </a:rPr>
              <a:t>a</a:t>
            </a:r>
            <a:r>
              <a:rPr sz="1600" spc="-75" dirty="0">
                <a:latin typeface="Arial"/>
                <a:cs typeface="Arial"/>
              </a:rPr>
              <a:t>n</a:t>
            </a:r>
            <a:r>
              <a:rPr sz="1600" dirty="0">
                <a:latin typeface="Arial"/>
                <a:cs typeface="Arial"/>
              </a:rPr>
              <a:t>d</a:t>
            </a:r>
            <a:r>
              <a:rPr sz="1600" spc="-35" dirty="0">
                <a:latin typeface="Arial"/>
                <a:cs typeface="Arial"/>
              </a:rPr>
              <a:t> </a:t>
            </a:r>
            <a:r>
              <a:rPr sz="1600" spc="80" dirty="0">
                <a:latin typeface="Arial"/>
                <a:cs typeface="Arial"/>
              </a:rPr>
              <a:t>M</a:t>
            </a:r>
            <a:r>
              <a:rPr sz="1600" spc="-30" dirty="0">
                <a:latin typeface="Arial"/>
                <a:cs typeface="Arial"/>
              </a:rPr>
              <a:t>a</a:t>
            </a:r>
            <a:r>
              <a:rPr sz="1600" spc="-55" dirty="0">
                <a:latin typeface="Arial"/>
                <a:cs typeface="Arial"/>
              </a:rPr>
              <a:t>l</a:t>
            </a:r>
            <a:r>
              <a:rPr sz="1600" spc="-30" dirty="0">
                <a:latin typeface="Arial"/>
                <a:cs typeface="Arial"/>
              </a:rPr>
              <a:t>a</a:t>
            </a:r>
            <a:r>
              <a:rPr sz="1600" spc="-95" dirty="0">
                <a:latin typeface="Arial"/>
                <a:cs typeface="Arial"/>
              </a:rPr>
              <a:t>r</a:t>
            </a:r>
            <a:r>
              <a:rPr sz="1600" spc="-55" dirty="0">
                <a:latin typeface="Arial"/>
                <a:cs typeface="Arial"/>
              </a:rPr>
              <a:t>i</a:t>
            </a:r>
            <a:r>
              <a:rPr sz="1600" spc="-25" dirty="0">
                <a:latin typeface="Arial"/>
                <a:cs typeface="Arial"/>
              </a:rPr>
              <a:t>a</a:t>
            </a:r>
            <a:r>
              <a:rPr sz="1600" spc="-40" dirty="0">
                <a:latin typeface="Arial"/>
                <a:cs typeface="Arial"/>
              </a:rPr>
              <a:t> </a:t>
            </a:r>
            <a:r>
              <a:rPr sz="1600" spc="45" dirty="0">
                <a:latin typeface="Arial"/>
                <a:cs typeface="Arial"/>
              </a:rPr>
              <a:t>P</a:t>
            </a:r>
            <a:r>
              <a:rPr sz="1600" spc="-120" dirty="0">
                <a:latin typeface="Arial"/>
                <a:cs typeface="Arial"/>
              </a:rPr>
              <a:t>r</a:t>
            </a:r>
            <a:r>
              <a:rPr sz="1600" spc="5" dirty="0">
                <a:latin typeface="Arial"/>
                <a:cs typeface="Arial"/>
              </a:rPr>
              <a:t>o</a:t>
            </a:r>
            <a:r>
              <a:rPr sz="1600" spc="10" dirty="0">
                <a:latin typeface="Arial"/>
                <a:cs typeface="Arial"/>
              </a:rPr>
              <a:t>g</a:t>
            </a:r>
            <a:r>
              <a:rPr sz="1600" spc="-95" dirty="0">
                <a:latin typeface="Arial"/>
                <a:cs typeface="Arial"/>
              </a:rPr>
              <a:t>r</a:t>
            </a:r>
            <a:r>
              <a:rPr sz="1600" spc="-30" dirty="0">
                <a:latin typeface="Arial"/>
                <a:cs typeface="Arial"/>
              </a:rPr>
              <a:t>a</a:t>
            </a:r>
            <a:r>
              <a:rPr sz="1600" spc="-80" dirty="0">
                <a:latin typeface="Arial"/>
                <a:cs typeface="Arial"/>
              </a:rPr>
              <a:t>m</a:t>
            </a:r>
            <a:r>
              <a:rPr sz="1600" spc="-35" dirty="0">
                <a:latin typeface="Arial"/>
                <a:cs typeface="Arial"/>
              </a:rPr>
              <a:t> </a:t>
            </a:r>
            <a:r>
              <a:rPr sz="1600" spc="-55" dirty="0">
                <a:latin typeface="Arial"/>
                <a:cs typeface="Arial"/>
              </a:rPr>
              <a:t>i</a:t>
            </a:r>
            <a:r>
              <a:rPr sz="1600" spc="-70" dirty="0">
                <a:latin typeface="Arial"/>
                <a:cs typeface="Arial"/>
              </a:rPr>
              <a:t>n</a:t>
            </a:r>
            <a:r>
              <a:rPr sz="1600" spc="-45" dirty="0">
                <a:latin typeface="Arial"/>
                <a:cs typeface="Arial"/>
              </a:rPr>
              <a:t> </a:t>
            </a:r>
            <a:r>
              <a:rPr sz="1600" spc="80" dirty="0">
                <a:latin typeface="Arial"/>
                <a:cs typeface="Arial"/>
              </a:rPr>
              <a:t>N</a:t>
            </a:r>
            <a:r>
              <a:rPr sz="1600" spc="-55" dirty="0">
                <a:latin typeface="Arial"/>
                <a:cs typeface="Arial"/>
              </a:rPr>
              <a:t>i</a:t>
            </a:r>
            <a:r>
              <a:rPr sz="1600" spc="10" dirty="0">
                <a:latin typeface="Arial"/>
                <a:cs typeface="Arial"/>
              </a:rPr>
              <a:t>g</a:t>
            </a:r>
            <a:r>
              <a:rPr sz="1600" spc="15" dirty="0">
                <a:latin typeface="Arial"/>
                <a:cs typeface="Arial"/>
              </a:rPr>
              <a:t>e</a:t>
            </a:r>
            <a:r>
              <a:rPr sz="1600" spc="-95" dirty="0">
                <a:latin typeface="Arial"/>
                <a:cs typeface="Arial"/>
              </a:rPr>
              <a:t>r</a:t>
            </a:r>
            <a:r>
              <a:rPr sz="1600" spc="-55" dirty="0">
                <a:latin typeface="Arial"/>
                <a:cs typeface="Arial"/>
              </a:rPr>
              <a:t>i</a:t>
            </a:r>
            <a:r>
              <a:rPr sz="1600" spc="-30" dirty="0">
                <a:latin typeface="Arial"/>
                <a:cs typeface="Arial"/>
              </a:rPr>
              <a:t>a</a:t>
            </a:r>
            <a:r>
              <a:rPr sz="1600" spc="-40" dirty="0">
                <a:latin typeface="Arial"/>
                <a:cs typeface="Arial"/>
              </a:rPr>
              <a:t>.</a:t>
            </a:r>
            <a:endParaRPr sz="1600" dirty="0">
              <a:latin typeface="Arial"/>
              <a:cs typeface="Arial"/>
            </a:endParaRPr>
          </a:p>
          <a:p>
            <a:pPr>
              <a:lnSpc>
                <a:spcPct val="100000"/>
              </a:lnSpc>
            </a:pPr>
            <a:endParaRPr sz="1600" dirty="0">
              <a:latin typeface="Arial" panose="020B0604020202020204" pitchFamily="34" charset="0"/>
              <a:cs typeface="Arial" panose="020B0604020202020204" pitchFamily="34" charset="0"/>
            </a:endParaRPr>
          </a:p>
          <a:p>
            <a:pPr marL="12700" marR="5080">
              <a:lnSpc>
                <a:spcPct val="148600"/>
              </a:lnSpc>
              <a:spcBef>
                <a:spcPts val="1125"/>
              </a:spcBef>
            </a:pPr>
            <a:r>
              <a:rPr sz="1600" dirty="0">
                <a:latin typeface="Arial" panose="020B0604020202020204" pitchFamily="34" charset="0"/>
                <a:cs typeface="Arial" panose="020B0604020202020204" pitchFamily="34" charset="0"/>
              </a:rPr>
              <a:t>CCM </a:t>
            </a:r>
            <a:r>
              <a:rPr sz="1600" spc="65" dirty="0">
                <a:latin typeface="Arial" panose="020B0604020202020204" pitchFamily="34" charset="0"/>
                <a:cs typeface="Arial" panose="020B0604020202020204" pitchFamily="34" charset="0"/>
              </a:rPr>
              <a:t>N</a:t>
            </a:r>
            <a:r>
              <a:rPr sz="1600" spc="25" dirty="0">
                <a:latin typeface="Arial" panose="020B0604020202020204" pitchFamily="34" charset="0"/>
                <a:cs typeface="Arial" panose="020B0604020202020204" pitchFamily="34" charset="0"/>
              </a:rPr>
              <a:t>i</a:t>
            </a:r>
            <a:r>
              <a:rPr sz="1600" spc="65" dirty="0">
                <a:latin typeface="Arial" panose="020B0604020202020204" pitchFamily="34" charset="0"/>
                <a:cs typeface="Arial" panose="020B0604020202020204" pitchFamily="34" charset="0"/>
              </a:rPr>
              <a:t>g</a:t>
            </a:r>
            <a:r>
              <a:rPr sz="1600" spc="-5" dirty="0">
                <a:latin typeface="Arial" panose="020B0604020202020204" pitchFamily="34" charset="0"/>
                <a:cs typeface="Arial" panose="020B0604020202020204" pitchFamily="34" charset="0"/>
              </a:rPr>
              <a:t>e</a:t>
            </a:r>
            <a:r>
              <a:rPr sz="1600" spc="-10" dirty="0">
                <a:latin typeface="Arial" panose="020B0604020202020204" pitchFamily="34" charset="0"/>
                <a:cs typeface="Arial" panose="020B0604020202020204" pitchFamily="34" charset="0"/>
              </a:rPr>
              <a:t>r</a:t>
            </a:r>
            <a:r>
              <a:rPr sz="1600" spc="-20" dirty="0">
                <a:latin typeface="Arial" panose="020B0604020202020204" pitchFamily="34" charset="0"/>
                <a:cs typeface="Arial" panose="020B0604020202020204" pitchFamily="34" charset="0"/>
              </a:rPr>
              <a:t>ia</a:t>
            </a:r>
            <a:r>
              <a:rPr sz="1600" spc="-5" dirty="0">
                <a:latin typeface="Arial" panose="020B0604020202020204" pitchFamily="34" charset="0"/>
                <a:cs typeface="Arial" panose="020B0604020202020204" pitchFamily="34" charset="0"/>
              </a:rPr>
              <a:t> </a:t>
            </a:r>
            <a:r>
              <a:rPr sz="1600" spc="-45" dirty="0">
                <a:latin typeface="Arial" panose="020B0604020202020204" pitchFamily="34" charset="0"/>
                <a:cs typeface="Arial" panose="020B0604020202020204" pitchFamily="34" charset="0"/>
              </a:rPr>
              <a:t>is</a:t>
            </a:r>
            <a:r>
              <a:rPr sz="1600" dirty="0">
                <a:latin typeface="Arial" panose="020B0604020202020204" pitchFamily="34" charset="0"/>
                <a:cs typeface="Arial" panose="020B0604020202020204" pitchFamily="34" charset="0"/>
              </a:rPr>
              <a:t> </a:t>
            </a:r>
            <a:r>
              <a:rPr sz="1600" spc="-55" dirty="0">
                <a:latin typeface="Arial" panose="020B0604020202020204" pitchFamily="34" charset="0"/>
                <a:cs typeface="Arial" panose="020B0604020202020204" pitchFamily="34" charset="0"/>
              </a:rPr>
              <a:t>a</a:t>
            </a:r>
            <a:r>
              <a:rPr sz="1600" spc="-5" dirty="0">
                <a:latin typeface="Arial" panose="020B0604020202020204" pitchFamily="34" charset="0"/>
                <a:cs typeface="Arial" panose="020B0604020202020204" pitchFamily="34" charset="0"/>
              </a:rPr>
              <a:t> </a:t>
            </a:r>
            <a:r>
              <a:rPr sz="1600" spc="15" dirty="0">
                <a:latin typeface="Arial" panose="020B0604020202020204" pitchFamily="34" charset="0"/>
                <a:cs typeface="Arial" panose="020B0604020202020204" pitchFamily="34" charset="0"/>
              </a:rPr>
              <a:t>m</a:t>
            </a:r>
            <a:r>
              <a:rPr sz="1600" spc="-5" dirty="0">
                <a:latin typeface="Arial" panose="020B0604020202020204" pitchFamily="34" charset="0"/>
                <a:cs typeface="Arial" panose="020B0604020202020204" pitchFamily="34" charset="0"/>
              </a:rPr>
              <a:t>e</a:t>
            </a:r>
            <a:r>
              <a:rPr sz="1600" spc="-30" dirty="0">
                <a:latin typeface="Arial" panose="020B0604020202020204" pitchFamily="34" charset="0"/>
                <a:cs typeface="Arial" panose="020B0604020202020204" pitchFamily="34" charset="0"/>
              </a:rPr>
              <a:t>c</a:t>
            </a:r>
            <a:r>
              <a:rPr sz="1600" spc="-5" dirty="0">
                <a:latin typeface="Arial" panose="020B0604020202020204" pitchFamily="34" charset="0"/>
                <a:cs typeface="Arial" panose="020B0604020202020204" pitchFamily="34" charset="0"/>
              </a:rPr>
              <a:t>h</a:t>
            </a:r>
            <a:r>
              <a:rPr sz="1600" spc="-60" dirty="0">
                <a:latin typeface="Arial" panose="020B0604020202020204" pitchFamily="34" charset="0"/>
                <a:cs typeface="Arial" panose="020B0604020202020204" pitchFamily="34" charset="0"/>
              </a:rPr>
              <a:t>a</a:t>
            </a:r>
            <a:r>
              <a:rPr sz="1600" spc="-5" dirty="0">
                <a:latin typeface="Arial" panose="020B0604020202020204" pitchFamily="34" charset="0"/>
                <a:cs typeface="Arial" panose="020B0604020202020204" pitchFamily="34" charset="0"/>
              </a:rPr>
              <a:t>n</a:t>
            </a:r>
            <a:r>
              <a:rPr sz="1600" spc="-45" dirty="0">
                <a:latin typeface="Arial" panose="020B0604020202020204" pitchFamily="34" charset="0"/>
                <a:cs typeface="Arial" panose="020B0604020202020204" pitchFamily="34" charset="0"/>
              </a:rPr>
              <a:t>is</a:t>
            </a:r>
            <a:r>
              <a:rPr sz="1600" spc="20" dirty="0">
                <a:latin typeface="Arial" panose="020B0604020202020204" pitchFamily="34" charset="0"/>
                <a:cs typeface="Arial" panose="020B0604020202020204" pitchFamily="34" charset="0"/>
              </a:rPr>
              <a:t>m</a:t>
            </a:r>
            <a:r>
              <a:rPr sz="1600" spc="-10" dirty="0">
                <a:latin typeface="Arial" panose="020B0604020202020204" pitchFamily="34" charset="0"/>
                <a:cs typeface="Arial" panose="020B0604020202020204" pitchFamily="34" charset="0"/>
              </a:rPr>
              <a:t> </a:t>
            </a:r>
            <a:r>
              <a:rPr sz="1600" spc="30" dirty="0">
                <a:latin typeface="Arial" panose="020B0604020202020204" pitchFamily="34" charset="0"/>
                <a:cs typeface="Arial" panose="020B0604020202020204" pitchFamily="34" charset="0"/>
              </a:rPr>
              <a:t>fo</a:t>
            </a:r>
            <a:r>
              <a:rPr sz="1600" spc="-5" dirty="0">
                <a:latin typeface="Arial" panose="020B0604020202020204" pitchFamily="34" charset="0"/>
                <a:cs typeface="Arial" panose="020B0604020202020204" pitchFamily="34" charset="0"/>
              </a:rPr>
              <a:t>r </a:t>
            </a:r>
            <a:r>
              <a:rPr sz="1600" spc="65"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h</a:t>
            </a:r>
            <a:r>
              <a:rPr sz="1600" dirty="0">
                <a:latin typeface="Arial" panose="020B0604020202020204" pitchFamily="34" charset="0"/>
                <a:cs typeface="Arial" panose="020B0604020202020204" pitchFamily="34" charset="0"/>
              </a:rPr>
              <a:t>e</a:t>
            </a:r>
            <a:r>
              <a:rPr sz="1600" spc="-10" dirty="0">
                <a:latin typeface="Arial" panose="020B0604020202020204" pitchFamily="34" charset="0"/>
                <a:cs typeface="Arial" panose="020B0604020202020204" pitchFamily="34" charset="0"/>
              </a:rPr>
              <a:t> </a:t>
            </a:r>
            <a:r>
              <a:rPr sz="1600" spc="-30" dirty="0">
                <a:latin typeface="Arial" panose="020B0604020202020204" pitchFamily="34" charset="0"/>
                <a:cs typeface="Arial" panose="020B0604020202020204" pitchFamily="34" charset="0"/>
              </a:rPr>
              <a:t>c</a:t>
            </a:r>
            <a:r>
              <a:rPr sz="1600" spc="40" dirty="0">
                <a:latin typeface="Arial" panose="020B0604020202020204" pitchFamily="34" charset="0"/>
                <a:cs typeface="Arial" panose="020B0604020202020204" pitchFamily="34" charset="0"/>
              </a:rPr>
              <a:t>oo</a:t>
            </a:r>
            <a:r>
              <a:rPr sz="1600" spc="-35" dirty="0">
                <a:latin typeface="Arial" panose="020B0604020202020204" pitchFamily="34" charset="0"/>
                <a:cs typeface="Arial" panose="020B0604020202020204" pitchFamily="34" charset="0"/>
              </a:rPr>
              <a:t>r</a:t>
            </a:r>
            <a:r>
              <a:rPr sz="1600" spc="65" dirty="0">
                <a:latin typeface="Arial" panose="020B0604020202020204" pitchFamily="34" charset="0"/>
                <a:cs typeface="Arial" panose="020B0604020202020204" pitchFamily="34" charset="0"/>
              </a:rPr>
              <a:t>d</a:t>
            </a:r>
            <a:r>
              <a:rPr sz="1600" spc="5" dirty="0">
                <a:latin typeface="Arial" panose="020B0604020202020204" pitchFamily="34" charset="0"/>
                <a:cs typeface="Arial" panose="020B0604020202020204" pitchFamily="34" charset="0"/>
              </a:rPr>
              <a:t>i</a:t>
            </a:r>
            <a:r>
              <a:rPr sz="1600" spc="10" dirty="0">
                <a:latin typeface="Arial" panose="020B0604020202020204" pitchFamily="34" charset="0"/>
                <a:cs typeface="Arial" panose="020B0604020202020204" pitchFamily="34" charset="0"/>
              </a:rPr>
              <a:t>n</a:t>
            </a:r>
            <a:r>
              <a:rPr sz="1600" spc="-60" dirty="0">
                <a:latin typeface="Arial" panose="020B0604020202020204" pitchFamily="34" charset="0"/>
                <a:cs typeface="Arial" panose="020B0604020202020204" pitchFamily="34" charset="0"/>
              </a:rPr>
              <a:t>a</a:t>
            </a:r>
            <a:r>
              <a:rPr sz="1600" spc="65" dirty="0">
                <a:latin typeface="Arial" panose="020B0604020202020204" pitchFamily="34" charset="0"/>
                <a:cs typeface="Arial" panose="020B0604020202020204" pitchFamily="34" charset="0"/>
              </a:rPr>
              <a:t>t</a:t>
            </a:r>
            <a:r>
              <a:rPr sz="1600" spc="20" dirty="0">
                <a:latin typeface="Arial" panose="020B0604020202020204" pitchFamily="34" charset="0"/>
                <a:cs typeface="Arial" panose="020B0604020202020204" pitchFamily="34" charset="0"/>
              </a:rPr>
              <a:t>i</a:t>
            </a:r>
            <a:r>
              <a:rPr sz="1600" spc="45" dirty="0">
                <a:latin typeface="Arial" panose="020B0604020202020204" pitchFamily="34" charset="0"/>
                <a:cs typeface="Arial" panose="020B0604020202020204" pitchFamily="34" charset="0"/>
              </a:rPr>
              <a:t>o</a:t>
            </a:r>
            <a:r>
              <a:rPr sz="1600" dirty="0">
                <a:latin typeface="Arial" panose="020B0604020202020204" pitchFamily="34" charset="0"/>
                <a:cs typeface="Arial" panose="020B0604020202020204" pitchFamily="34" charset="0"/>
              </a:rPr>
              <a:t>n</a:t>
            </a:r>
            <a:r>
              <a:rPr sz="1600" spc="-10" dirty="0">
                <a:latin typeface="Arial" panose="020B0604020202020204" pitchFamily="34" charset="0"/>
                <a:cs typeface="Arial" panose="020B0604020202020204" pitchFamily="34" charset="0"/>
              </a:rPr>
              <a:t> </a:t>
            </a:r>
            <a:r>
              <a:rPr sz="1600" spc="40" dirty="0">
                <a:latin typeface="Arial" panose="020B0604020202020204" pitchFamily="34" charset="0"/>
                <a:cs typeface="Arial" panose="020B0604020202020204" pitchFamily="34" charset="0"/>
              </a:rPr>
              <a:t>o</a:t>
            </a:r>
            <a:r>
              <a:rPr sz="1600" spc="20" dirty="0">
                <a:latin typeface="Arial" panose="020B0604020202020204" pitchFamily="34" charset="0"/>
                <a:cs typeface="Arial" panose="020B0604020202020204" pitchFamily="34" charset="0"/>
              </a:rPr>
              <a:t>f</a:t>
            </a:r>
            <a:r>
              <a:rPr sz="1600" spc="-5" dirty="0">
                <a:latin typeface="Arial" panose="020B0604020202020204" pitchFamily="34" charset="0"/>
                <a:cs typeface="Arial" panose="020B0604020202020204" pitchFamily="34" charset="0"/>
              </a:rPr>
              <a:t> </a:t>
            </a:r>
            <a:r>
              <a:rPr sz="1600" spc="65" dirty="0">
                <a:latin typeface="Arial" panose="020B0604020202020204" pitchFamily="34" charset="0"/>
                <a:cs typeface="Arial" panose="020B0604020202020204" pitchFamily="34" charset="0"/>
              </a:rPr>
              <a:t>p</a:t>
            </a:r>
            <a:r>
              <a:rPr sz="1600" spc="-5" dirty="0">
                <a:latin typeface="Arial" panose="020B0604020202020204" pitchFamily="34" charset="0"/>
                <a:cs typeface="Arial" panose="020B0604020202020204" pitchFamily="34" charset="0"/>
              </a:rPr>
              <a:t>u</a:t>
            </a:r>
            <a:r>
              <a:rPr sz="1600" spc="65" dirty="0">
                <a:latin typeface="Arial" panose="020B0604020202020204" pitchFamily="34" charset="0"/>
                <a:cs typeface="Arial" panose="020B0604020202020204" pitchFamily="34" charset="0"/>
              </a:rPr>
              <a:t>b</a:t>
            </a:r>
            <a:r>
              <a:rPr sz="1600" dirty="0">
                <a:latin typeface="Arial" panose="020B0604020202020204" pitchFamily="34" charset="0"/>
                <a:cs typeface="Arial" panose="020B0604020202020204" pitchFamily="34" charset="0"/>
              </a:rPr>
              <a:t>lic</a:t>
            </a:r>
            <a:r>
              <a:rPr sz="1600" spc="-5" dirty="0">
                <a:latin typeface="Arial" panose="020B0604020202020204" pitchFamily="34" charset="0"/>
                <a:cs typeface="Arial" panose="020B0604020202020204" pitchFamily="34" charset="0"/>
              </a:rPr>
              <a:t>-</a:t>
            </a:r>
            <a:r>
              <a:rPr sz="1600" spc="35" dirty="0">
                <a:latin typeface="Arial" panose="020B0604020202020204" pitchFamily="34" charset="0"/>
                <a:cs typeface="Arial" panose="020B0604020202020204" pitchFamily="34" charset="0"/>
              </a:rPr>
              <a:t>p</a:t>
            </a:r>
            <a:r>
              <a:rPr sz="1600" spc="20" dirty="0">
                <a:latin typeface="Arial" panose="020B0604020202020204" pitchFamily="34" charset="0"/>
                <a:cs typeface="Arial" panose="020B0604020202020204" pitchFamily="34" charset="0"/>
              </a:rPr>
              <a:t>ri</a:t>
            </a:r>
            <a:r>
              <a:rPr sz="1600" spc="-30" dirty="0">
                <a:latin typeface="Arial" panose="020B0604020202020204" pitchFamily="34" charset="0"/>
                <a:cs typeface="Arial" panose="020B0604020202020204" pitchFamily="34" charset="0"/>
              </a:rPr>
              <a:t>v</a:t>
            </a:r>
            <a:r>
              <a:rPr sz="1600" spc="-60" dirty="0">
                <a:latin typeface="Arial" panose="020B0604020202020204" pitchFamily="34" charset="0"/>
                <a:cs typeface="Arial" panose="020B0604020202020204" pitchFamily="34" charset="0"/>
              </a:rPr>
              <a:t>a</a:t>
            </a:r>
            <a:r>
              <a:rPr sz="1600" spc="65" dirty="0">
                <a:latin typeface="Arial" panose="020B0604020202020204" pitchFamily="34" charset="0"/>
                <a:cs typeface="Arial" panose="020B0604020202020204" pitchFamily="34" charset="0"/>
              </a:rPr>
              <a:t>t</a:t>
            </a:r>
            <a:r>
              <a:rPr sz="1600" dirty="0">
                <a:latin typeface="Arial" panose="020B0604020202020204" pitchFamily="34" charset="0"/>
                <a:cs typeface="Arial" panose="020B0604020202020204" pitchFamily="34" charset="0"/>
              </a:rPr>
              <a:t>e</a:t>
            </a:r>
            <a:r>
              <a:rPr sz="1600" spc="-5" dirty="0">
                <a:latin typeface="Arial" panose="020B0604020202020204" pitchFamily="34" charset="0"/>
                <a:cs typeface="Arial" panose="020B0604020202020204" pitchFamily="34" charset="0"/>
              </a:rPr>
              <a:t> p</a:t>
            </a:r>
            <a:r>
              <a:rPr sz="1600" dirty="0">
                <a:latin typeface="Arial" panose="020B0604020202020204" pitchFamily="34" charset="0"/>
                <a:cs typeface="Arial" panose="020B0604020202020204" pitchFamily="34" charset="0"/>
              </a:rPr>
              <a:t>a</a:t>
            </a:r>
            <a:r>
              <a:rPr sz="1600" spc="-10" dirty="0">
                <a:latin typeface="Arial" panose="020B0604020202020204" pitchFamily="34" charset="0"/>
                <a:cs typeface="Arial" panose="020B0604020202020204" pitchFamily="34" charset="0"/>
              </a:rPr>
              <a:t>r</a:t>
            </a:r>
            <a:r>
              <a:rPr sz="1600" spc="65"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ne</a:t>
            </a:r>
            <a:r>
              <a:rPr sz="1600" spc="-10" dirty="0">
                <a:latin typeface="Arial" panose="020B0604020202020204" pitchFamily="34" charset="0"/>
                <a:cs typeface="Arial" panose="020B0604020202020204" pitchFamily="34" charset="0"/>
              </a:rPr>
              <a:t>r</a:t>
            </a:r>
            <a:r>
              <a:rPr sz="1600" spc="-105" dirty="0">
                <a:latin typeface="Arial" panose="020B0604020202020204" pitchFamily="34" charset="0"/>
                <a:cs typeface="Arial" panose="020B0604020202020204" pitchFamily="34" charset="0"/>
              </a:rPr>
              <a:t>s</a:t>
            </a:r>
            <a:r>
              <a:rPr sz="1600" spc="-5" dirty="0">
                <a:latin typeface="Arial" panose="020B0604020202020204" pitchFamily="34" charset="0"/>
                <a:cs typeface="Arial" panose="020B0604020202020204" pitchFamily="34" charset="0"/>
              </a:rPr>
              <a:t>h</a:t>
            </a:r>
            <a:r>
              <a:rPr sz="1600" spc="20" dirty="0">
                <a:latin typeface="Arial" panose="020B0604020202020204" pitchFamily="34" charset="0"/>
                <a:cs typeface="Arial" panose="020B0604020202020204" pitchFamily="34" charset="0"/>
              </a:rPr>
              <a:t>i</a:t>
            </a:r>
            <a:r>
              <a:rPr sz="1600" spc="70" dirty="0">
                <a:latin typeface="Arial" panose="020B0604020202020204" pitchFamily="34" charset="0"/>
                <a:cs typeface="Arial" panose="020B0604020202020204" pitchFamily="34" charset="0"/>
              </a:rPr>
              <a:t>p</a:t>
            </a:r>
            <a:r>
              <a:rPr sz="1600" spc="-10" dirty="0">
                <a:latin typeface="Arial" panose="020B0604020202020204" pitchFamily="34" charset="0"/>
                <a:cs typeface="Arial" panose="020B0604020202020204" pitchFamily="34" charset="0"/>
              </a:rPr>
              <a:t> </a:t>
            </a:r>
            <a:r>
              <a:rPr sz="1600" spc="-5" dirty="0">
                <a:latin typeface="Arial" panose="020B0604020202020204" pitchFamily="34" charset="0"/>
                <a:cs typeface="Arial" panose="020B0604020202020204" pitchFamily="34" charset="0"/>
              </a:rPr>
              <a:t>e</a:t>
            </a:r>
            <a:r>
              <a:rPr sz="1600" spc="-10" dirty="0">
                <a:latin typeface="Arial" panose="020B0604020202020204" pitchFamily="34" charset="0"/>
                <a:cs typeface="Arial" panose="020B0604020202020204" pitchFamily="34" charset="0"/>
              </a:rPr>
              <a:t>f</a:t>
            </a:r>
            <a:r>
              <a:rPr sz="1600" spc="15" dirty="0">
                <a:latin typeface="Arial" panose="020B0604020202020204" pitchFamily="34" charset="0"/>
                <a:cs typeface="Arial" panose="020B0604020202020204" pitchFamily="34" charset="0"/>
              </a:rPr>
              <a:t>f</a:t>
            </a:r>
            <a:r>
              <a:rPr sz="1600" spc="20" dirty="0">
                <a:latin typeface="Arial" panose="020B0604020202020204" pitchFamily="34" charset="0"/>
                <a:cs typeface="Arial" panose="020B0604020202020204" pitchFamily="34" charset="0"/>
              </a:rPr>
              <a:t>o</a:t>
            </a:r>
            <a:r>
              <a:rPr sz="1600" spc="10" dirty="0">
                <a:latin typeface="Arial" panose="020B0604020202020204" pitchFamily="34" charset="0"/>
                <a:cs typeface="Arial" panose="020B0604020202020204" pitchFamily="34" charset="0"/>
              </a:rPr>
              <a:t>r</a:t>
            </a:r>
            <a:r>
              <a:rPr sz="1600" spc="65" dirty="0">
                <a:latin typeface="Arial" panose="020B0604020202020204" pitchFamily="34" charset="0"/>
                <a:cs typeface="Arial" panose="020B0604020202020204" pitchFamily="34" charset="0"/>
              </a:rPr>
              <a:t>t</a:t>
            </a:r>
            <a:r>
              <a:rPr sz="1600" spc="-105" dirty="0">
                <a:latin typeface="Arial" panose="020B0604020202020204" pitchFamily="34" charset="0"/>
                <a:cs typeface="Arial" panose="020B0604020202020204" pitchFamily="34" charset="0"/>
              </a:rPr>
              <a:t>s</a:t>
            </a:r>
            <a:r>
              <a:rPr sz="1600" dirty="0">
                <a:latin typeface="Arial" panose="020B0604020202020204" pitchFamily="34" charset="0"/>
                <a:cs typeface="Arial" panose="020B0604020202020204" pitchFamily="34" charset="0"/>
              </a:rPr>
              <a:t> </a:t>
            </a:r>
            <a:r>
              <a:rPr sz="1600" spc="65" dirty="0">
                <a:latin typeface="Arial" panose="020B0604020202020204" pitchFamily="34" charset="0"/>
                <a:cs typeface="Arial" panose="020B0604020202020204" pitchFamily="34" charset="0"/>
              </a:rPr>
              <a:t>t</a:t>
            </a:r>
            <a:r>
              <a:rPr sz="1600" spc="45" dirty="0">
                <a:latin typeface="Arial" panose="020B0604020202020204" pitchFamily="34" charset="0"/>
                <a:cs typeface="Arial" panose="020B0604020202020204" pitchFamily="34" charset="0"/>
              </a:rPr>
              <a:t>o</a:t>
            </a:r>
            <a:r>
              <a:rPr sz="1600" spc="-10" dirty="0">
                <a:latin typeface="Arial" panose="020B0604020202020204" pitchFamily="34" charset="0"/>
                <a:cs typeface="Arial" panose="020B0604020202020204" pitchFamily="34" charset="0"/>
              </a:rPr>
              <a:t> </a:t>
            </a:r>
            <a:r>
              <a:rPr sz="1600" spc="-60" dirty="0">
                <a:latin typeface="Arial" panose="020B0604020202020204" pitchFamily="34" charset="0"/>
                <a:cs typeface="Arial" panose="020B0604020202020204" pitchFamily="34" charset="0"/>
              </a:rPr>
              <a:t>a</a:t>
            </a:r>
            <a:r>
              <a:rPr sz="1600" spc="-30" dirty="0">
                <a:latin typeface="Arial" panose="020B0604020202020204" pitchFamily="34" charset="0"/>
                <a:cs typeface="Arial" panose="020B0604020202020204" pitchFamily="34" charset="0"/>
              </a:rPr>
              <a:t>cc</a:t>
            </a:r>
            <a:r>
              <a:rPr sz="1600" spc="-5" dirty="0">
                <a:latin typeface="Arial" panose="020B0604020202020204" pitchFamily="34" charset="0"/>
                <a:cs typeface="Arial" panose="020B0604020202020204" pitchFamily="34" charset="0"/>
              </a:rPr>
              <a:t>e</a:t>
            </a:r>
            <a:r>
              <a:rPr sz="1600" spc="-105" dirty="0">
                <a:latin typeface="Arial" panose="020B0604020202020204" pitchFamily="34" charset="0"/>
                <a:cs typeface="Arial" panose="020B0604020202020204" pitchFamily="34" charset="0"/>
              </a:rPr>
              <a:t>ss</a:t>
            </a:r>
            <a:r>
              <a:rPr sz="1600" spc="-60" dirty="0">
                <a:latin typeface="Arial" panose="020B0604020202020204" pitchFamily="34" charset="0"/>
                <a:cs typeface="Arial" panose="020B0604020202020204" pitchFamily="34" charset="0"/>
              </a:rPr>
              <a:t> </a:t>
            </a:r>
            <a:r>
              <a:rPr sz="1600" spc="-40" dirty="0">
                <a:latin typeface="Arial" panose="020B0604020202020204" pitchFamily="34" charset="0"/>
                <a:cs typeface="Arial" panose="020B0604020202020204" pitchFamily="34" charset="0"/>
              </a:rPr>
              <a:t>an</a:t>
            </a:r>
            <a:r>
              <a:rPr sz="1600" spc="70" dirty="0">
                <a:latin typeface="Arial" panose="020B0604020202020204" pitchFamily="34" charset="0"/>
                <a:cs typeface="Arial" panose="020B0604020202020204" pitchFamily="34" charset="0"/>
              </a:rPr>
              <a:t>d</a:t>
            </a:r>
            <a:r>
              <a:rPr sz="1600" spc="-10" dirty="0">
                <a:latin typeface="Arial" panose="020B0604020202020204" pitchFamily="34" charset="0"/>
                <a:cs typeface="Arial" panose="020B0604020202020204" pitchFamily="34" charset="0"/>
              </a:rPr>
              <a:t> </a:t>
            </a:r>
            <a:r>
              <a:rPr sz="1600" spc="-5" dirty="0">
                <a:latin typeface="Arial" panose="020B0604020202020204" pitchFamily="34" charset="0"/>
                <a:cs typeface="Arial" panose="020B0604020202020204" pitchFamily="34" charset="0"/>
              </a:rPr>
              <a:t>u</a:t>
            </a:r>
            <a:r>
              <a:rPr sz="1600" spc="65" dirty="0">
                <a:latin typeface="Arial" panose="020B0604020202020204" pitchFamily="34" charset="0"/>
                <a:cs typeface="Arial" panose="020B0604020202020204" pitchFamily="34" charset="0"/>
              </a:rPr>
              <a:t>t</a:t>
            </a:r>
            <a:r>
              <a:rPr sz="1600" spc="20" dirty="0">
                <a:latin typeface="Arial" panose="020B0604020202020204" pitchFamily="34" charset="0"/>
                <a:cs typeface="Arial" panose="020B0604020202020204" pitchFamily="34" charset="0"/>
              </a:rPr>
              <a:t>ili</a:t>
            </a:r>
            <a:r>
              <a:rPr sz="1600" spc="-105" dirty="0">
                <a:latin typeface="Arial" panose="020B0604020202020204" pitchFamily="34" charset="0"/>
                <a:cs typeface="Arial" panose="020B0604020202020204" pitchFamily="34" charset="0"/>
              </a:rPr>
              <a:t>z</a:t>
            </a:r>
            <a:r>
              <a:rPr sz="1600" dirty="0">
                <a:latin typeface="Arial" panose="020B0604020202020204" pitchFamily="34" charset="0"/>
                <a:cs typeface="Arial" panose="020B0604020202020204" pitchFamily="34" charset="0"/>
              </a:rPr>
              <a:t>e</a:t>
            </a:r>
            <a:r>
              <a:rPr sz="1600" spc="-5" dirty="0">
                <a:latin typeface="Arial" panose="020B0604020202020204" pitchFamily="34" charset="0"/>
                <a:cs typeface="Arial" panose="020B0604020202020204" pitchFamily="34" charset="0"/>
              </a:rPr>
              <a:t> </a:t>
            </a:r>
            <a:r>
              <a:rPr sz="1600" spc="5" dirty="0">
                <a:latin typeface="Arial" panose="020B0604020202020204" pitchFamily="34" charset="0"/>
                <a:cs typeface="Arial" panose="020B0604020202020204" pitchFamily="34" charset="0"/>
              </a:rPr>
              <a:t>G</a:t>
            </a:r>
            <a:r>
              <a:rPr sz="1600" dirty="0">
                <a:latin typeface="Arial" panose="020B0604020202020204" pitchFamily="34" charset="0"/>
                <a:cs typeface="Arial" panose="020B0604020202020204" pitchFamily="34" charset="0"/>
              </a:rPr>
              <a:t>l</a:t>
            </a:r>
            <a:r>
              <a:rPr sz="1600" spc="35" dirty="0">
                <a:latin typeface="Arial" panose="020B0604020202020204" pitchFamily="34" charset="0"/>
                <a:cs typeface="Arial" panose="020B0604020202020204" pitchFamily="34" charset="0"/>
              </a:rPr>
              <a:t>o</a:t>
            </a:r>
            <a:r>
              <a:rPr sz="1600" spc="60" dirty="0">
                <a:latin typeface="Arial" panose="020B0604020202020204" pitchFamily="34" charset="0"/>
                <a:cs typeface="Arial" panose="020B0604020202020204" pitchFamily="34" charset="0"/>
              </a:rPr>
              <a:t>b</a:t>
            </a:r>
            <a:r>
              <a:rPr sz="1600" spc="-30" dirty="0">
                <a:latin typeface="Arial" panose="020B0604020202020204" pitchFamily="34" charset="0"/>
                <a:cs typeface="Arial" panose="020B0604020202020204" pitchFamily="34" charset="0"/>
              </a:rPr>
              <a:t>a</a:t>
            </a:r>
            <a:r>
              <a:rPr sz="1600" spc="-10" dirty="0">
                <a:latin typeface="Arial" panose="020B0604020202020204" pitchFamily="34" charset="0"/>
                <a:cs typeface="Arial" panose="020B0604020202020204" pitchFamily="34" charset="0"/>
              </a:rPr>
              <a:t>l</a:t>
            </a:r>
            <a:r>
              <a:rPr sz="1600" spc="-5" dirty="0">
                <a:latin typeface="Arial" panose="020B0604020202020204" pitchFamily="34" charset="0"/>
                <a:cs typeface="Arial" panose="020B0604020202020204" pitchFamily="34" charset="0"/>
              </a:rPr>
              <a:t> </a:t>
            </a:r>
            <a:r>
              <a:rPr sz="1600" spc="-95" dirty="0">
                <a:latin typeface="Arial" panose="020B0604020202020204" pitchFamily="34" charset="0"/>
                <a:cs typeface="Arial" panose="020B0604020202020204" pitchFamily="34" charset="0"/>
              </a:rPr>
              <a:t>F</a:t>
            </a:r>
            <a:r>
              <a:rPr sz="1600" spc="-5" dirty="0">
                <a:latin typeface="Arial" panose="020B0604020202020204" pitchFamily="34" charset="0"/>
                <a:cs typeface="Arial" panose="020B0604020202020204" pitchFamily="34" charset="0"/>
              </a:rPr>
              <a:t>un</a:t>
            </a:r>
            <a:r>
              <a:rPr sz="1600" spc="70" dirty="0">
                <a:latin typeface="Arial" panose="020B0604020202020204" pitchFamily="34" charset="0"/>
                <a:cs typeface="Arial" panose="020B0604020202020204" pitchFamily="34" charset="0"/>
              </a:rPr>
              <a:t>d</a:t>
            </a:r>
            <a:r>
              <a:rPr sz="1600" spc="-10" dirty="0">
                <a:latin typeface="Arial" panose="020B0604020202020204" pitchFamily="34" charset="0"/>
                <a:cs typeface="Arial" panose="020B0604020202020204" pitchFamily="34" charset="0"/>
              </a:rPr>
              <a:t> </a:t>
            </a:r>
            <a:r>
              <a:rPr sz="1600" spc="20" dirty="0">
                <a:latin typeface="Arial" panose="020B0604020202020204" pitchFamily="34" charset="0"/>
                <a:cs typeface="Arial" panose="020B0604020202020204" pitchFamily="34" charset="0"/>
              </a:rPr>
              <a:t>fi</a:t>
            </a:r>
            <a:r>
              <a:rPr sz="1600" spc="-5" dirty="0">
                <a:latin typeface="Arial" panose="020B0604020202020204" pitchFamily="34" charset="0"/>
                <a:cs typeface="Arial" panose="020B0604020202020204" pitchFamily="34" charset="0"/>
              </a:rPr>
              <a:t>n</a:t>
            </a:r>
            <a:r>
              <a:rPr sz="1600" spc="-40" dirty="0">
                <a:latin typeface="Arial" panose="020B0604020202020204" pitchFamily="34" charset="0"/>
                <a:cs typeface="Arial" panose="020B0604020202020204" pitchFamily="34" charset="0"/>
              </a:rPr>
              <a:t>an</a:t>
            </a:r>
            <a:r>
              <a:rPr sz="1600" spc="-35" dirty="0">
                <a:latin typeface="Arial" panose="020B0604020202020204" pitchFamily="34" charset="0"/>
                <a:cs typeface="Arial" panose="020B0604020202020204" pitchFamily="34" charset="0"/>
              </a:rPr>
              <a:t>c</a:t>
            </a:r>
            <a:r>
              <a:rPr sz="1600" spc="20" dirty="0">
                <a:latin typeface="Arial" panose="020B0604020202020204" pitchFamily="34" charset="0"/>
                <a:cs typeface="Arial" panose="020B0604020202020204" pitchFamily="34" charset="0"/>
              </a:rPr>
              <a:t>i</a:t>
            </a:r>
            <a:r>
              <a:rPr sz="1600" spc="-5" dirty="0">
                <a:latin typeface="Arial" panose="020B0604020202020204" pitchFamily="34" charset="0"/>
                <a:cs typeface="Arial" panose="020B0604020202020204" pitchFamily="34" charset="0"/>
              </a:rPr>
              <a:t>n</a:t>
            </a:r>
            <a:r>
              <a:rPr sz="1600" spc="70" dirty="0">
                <a:latin typeface="Arial" panose="020B0604020202020204" pitchFamily="34" charset="0"/>
                <a:cs typeface="Arial" panose="020B0604020202020204" pitchFamily="34" charset="0"/>
              </a:rPr>
              <a:t>g</a:t>
            </a:r>
            <a:r>
              <a:rPr sz="1600" spc="-10" dirty="0">
                <a:latin typeface="Arial" panose="020B0604020202020204" pitchFamily="34" charset="0"/>
                <a:cs typeface="Arial" panose="020B0604020202020204" pitchFamily="34" charset="0"/>
              </a:rPr>
              <a:t> </a:t>
            </a:r>
            <a:r>
              <a:rPr sz="1600" spc="-40" dirty="0">
                <a:latin typeface="Arial" panose="020B0604020202020204" pitchFamily="34" charset="0"/>
                <a:cs typeface="Arial" panose="020B0604020202020204" pitchFamily="34" charset="0"/>
              </a:rPr>
              <a:t>an</a:t>
            </a:r>
            <a:r>
              <a:rPr sz="1600" spc="70" dirty="0">
                <a:latin typeface="Arial" panose="020B0604020202020204" pitchFamily="34" charset="0"/>
                <a:cs typeface="Arial" panose="020B0604020202020204" pitchFamily="34" charset="0"/>
              </a:rPr>
              <a:t>d</a:t>
            </a:r>
            <a:r>
              <a:rPr sz="1600" spc="-10" dirty="0">
                <a:latin typeface="Arial" panose="020B0604020202020204" pitchFamily="34" charset="0"/>
                <a:cs typeface="Arial" panose="020B0604020202020204" pitchFamily="34" charset="0"/>
              </a:rPr>
              <a:t> </a:t>
            </a:r>
            <a:r>
              <a:rPr sz="1600" spc="35" dirty="0">
                <a:latin typeface="Arial" panose="020B0604020202020204" pitchFamily="34" charset="0"/>
                <a:cs typeface="Arial" panose="020B0604020202020204" pitchFamily="34" charset="0"/>
              </a:rPr>
              <a:t>o</a:t>
            </a:r>
            <a:r>
              <a:rPr sz="1600" spc="65"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her </a:t>
            </a:r>
            <a:r>
              <a:rPr sz="1600" spc="-35" dirty="0">
                <a:latin typeface="Arial" panose="020B0604020202020204" pitchFamily="34" charset="0"/>
                <a:cs typeface="Arial" panose="020B0604020202020204" pitchFamily="34" charset="0"/>
              </a:rPr>
              <a:t>r</a:t>
            </a:r>
            <a:r>
              <a:rPr sz="1600" spc="-5" dirty="0">
                <a:latin typeface="Arial" panose="020B0604020202020204" pitchFamily="34" charset="0"/>
                <a:cs typeface="Arial" panose="020B0604020202020204" pitchFamily="34" charset="0"/>
              </a:rPr>
              <a:t>e</a:t>
            </a:r>
            <a:r>
              <a:rPr sz="1600" spc="20" dirty="0">
                <a:latin typeface="Arial" panose="020B0604020202020204" pitchFamily="34" charset="0"/>
                <a:cs typeface="Arial" panose="020B0604020202020204" pitchFamily="34" charset="0"/>
              </a:rPr>
              <a:t>l</a:t>
            </a:r>
            <a:r>
              <a:rPr sz="1600" spc="-5" dirty="0">
                <a:latin typeface="Arial" panose="020B0604020202020204" pitchFamily="34" charset="0"/>
                <a:cs typeface="Arial" panose="020B0604020202020204" pitchFamily="34" charset="0"/>
              </a:rPr>
              <a:t>e</a:t>
            </a:r>
            <a:r>
              <a:rPr sz="1600" spc="-35" dirty="0">
                <a:latin typeface="Arial" panose="020B0604020202020204" pitchFamily="34" charset="0"/>
                <a:cs typeface="Arial" panose="020B0604020202020204" pitchFamily="34" charset="0"/>
              </a:rPr>
              <a:t>van</a:t>
            </a:r>
            <a:r>
              <a:rPr sz="1600" spc="70"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 </a:t>
            </a:r>
            <a:r>
              <a:rPr sz="1600" spc="60" dirty="0">
                <a:latin typeface="Arial" panose="020B0604020202020204" pitchFamily="34" charset="0"/>
                <a:cs typeface="Arial" panose="020B0604020202020204" pitchFamily="34" charset="0"/>
              </a:rPr>
              <a:t>d</a:t>
            </a:r>
            <a:r>
              <a:rPr sz="1600" spc="35" dirty="0">
                <a:latin typeface="Arial" panose="020B0604020202020204" pitchFamily="34" charset="0"/>
                <a:cs typeface="Arial" panose="020B0604020202020204" pitchFamily="34" charset="0"/>
              </a:rPr>
              <a:t>o</a:t>
            </a:r>
            <a:r>
              <a:rPr sz="1600" spc="-5" dirty="0">
                <a:latin typeface="Arial" panose="020B0604020202020204" pitchFamily="34" charset="0"/>
                <a:cs typeface="Arial" panose="020B0604020202020204" pitchFamily="34" charset="0"/>
              </a:rPr>
              <a:t>n</a:t>
            </a:r>
            <a:r>
              <a:rPr sz="1600" spc="35" dirty="0">
                <a:latin typeface="Arial" panose="020B0604020202020204" pitchFamily="34" charset="0"/>
                <a:cs typeface="Arial" panose="020B0604020202020204" pitchFamily="34" charset="0"/>
              </a:rPr>
              <a:t>o</a:t>
            </a:r>
            <a:r>
              <a:rPr sz="1600" spc="-5" dirty="0">
                <a:latin typeface="Arial" panose="020B0604020202020204" pitchFamily="34" charset="0"/>
                <a:cs typeface="Arial" panose="020B0604020202020204" pitchFamily="34" charset="0"/>
              </a:rPr>
              <a:t>r </a:t>
            </a:r>
            <a:r>
              <a:rPr sz="1600" spc="5" dirty="0">
                <a:latin typeface="Arial" panose="020B0604020202020204" pitchFamily="34" charset="0"/>
                <a:cs typeface="Arial" panose="020B0604020202020204" pitchFamily="34" charset="0"/>
              </a:rPr>
              <a:t>fu</a:t>
            </a:r>
            <a:r>
              <a:rPr sz="1600" spc="-5" dirty="0">
                <a:latin typeface="Arial" panose="020B0604020202020204" pitchFamily="34" charset="0"/>
                <a:cs typeface="Arial" panose="020B0604020202020204" pitchFamily="34" charset="0"/>
              </a:rPr>
              <a:t>n</a:t>
            </a:r>
            <a:r>
              <a:rPr sz="1600" spc="60" dirty="0">
                <a:latin typeface="Arial" panose="020B0604020202020204" pitchFamily="34" charset="0"/>
                <a:cs typeface="Arial" panose="020B0604020202020204" pitchFamily="34" charset="0"/>
              </a:rPr>
              <a:t>d</a:t>
            </a:r>
            <a:r>
              <a:rPr sz="1600" spc="20" dirty="0">
                <a:latin typeface="Arial" panose="020B0604020202020204" pitchFamily="34" charset="0"/>
                <a:cs typeface="Arial" panose="020B0604020202020204" pitchFamily="34" charset="0"/>
              </a:rPr>
              <a:t>i</a:t>
            </a:r>
            <a:r>
              <a:rPr sz="1600" spc="-5" dirty="0">
                <a:latin typeface="Arial" panose="020B0604020202020204" pitchFamily="34" charset="0"/>
                <a:cs typeface="Arial" panose="020B0604020202020204" pitchFamily="34" charset="0"/>
              </a:rPr>
              <a:t>n</a:t>
            </a:r>
            <a:r>
              <a:rPr sz="1600" spc="70" dirty="0">
                <a:latin typeface="Arial" panose="020B0604020202020204" pitchFamily="34" charset="0"/>
                <a:cs typeface="Arial" panose="020B0604020202020204" pitchFamily="34" charset="0"/>
              </a:rPr>
              <a:t>g</a:t>
            </a:r>
            <a:r>
              <a:rPr sz="1600" spc="-10" dirty="0">
                <a:latin typeface="Arial" panose="020B0604020202020204" pitchFamily="34" charset="0"/>
                <a:cs typeface="Arial" panose="020B0604020202020204" pitchFamily="34" charset="0"/>
              </a:rPr>
              <a:t> </a:t>
            </a:r>
            <a:r>
              <a:rPr sz="1600" spc="-105" dirty="0">
                <a:latin typeface="Arial" panose="020B0604020202020204" pitchFamily="34" charset="0"/>
                <a:cs typeface="Arial" panose="020B0604020202020204" pitchFamily="34" charset="0"/>
              </a:rPr>
              <a:t>s</a:t>
            </a:r>
            <a:r>
              <a:rPr sz="1600" spc="65" dirty="0">
                <a:latin typeface="Arial" panose="020B0604020202020204" pitchFamily="34" charset="0"/>
                <a:cs typeface="Arial" panose="020B0604020202020204" pitchFamily="34" charset="0"/>
              </a:rPr>
              <a:t>t</a:t>
            </a:r>
            <a:r>
              <a:rPr sz="1600" spc="-35" dirty="0">
                <a:latin typeface="Arial" panose="020B0604020202020204" pitchFamily="34" charset="0"/>
                <a:cs typeface="Arial" panose="020B0604020202020204" pitchFamily="34" charset="0"/>
              </a:rPr>
              <a:t>r</a:t>
            </a:r>
            <a:r>
              <a:rPr sz="1600" spc="-5" dirty="0">
                <a:latin typeface="Arial" panose="020B0604020202020204" pitchFamily="34" charset="0"/>
                <a:cs typeface="Arial" panose="020B0604020202020204" pitchFamily="34" charset="0"/>
              </a:rPr>
              <a:t>e</a:t>
            </a:r>
            <a:r>
              <a:rPr sz="1600" spc="-25" dirty="0">
                <a:latin typeface="Arial" panose="020B0604020202020204" pitchFamily="34" charset="0"/>
                <a:cs typeface="Arial" panose="020B0604020202020204" pitchFamily="34" charset="0"/>
              </a:rPr>
              <a:t>a</a:t>
            </a:r>
            <a:r>
              <a:rPr sz="1600" spc="-35" dirty="0">
                <a:latin typeface="Arial" panose="020B0604020202020204" pitchFamily="34" charset="0"/>
                <a:cs typeface="Arial" panose="020B0604020202020204" pitchFamily="34" charset="0"/>
              </a:rPr>
              <a:t>m</a:t>
            </a:r>
            <a:r>
              <a:rPr sz="1600" spc="-105" dirty="0">
                <a:latin typeface="Arial" panose="020B0604020202020204" pitchFamily="34" charset="0"/>
                <a:cs typeface="Arial" panose="020B0604020202020204" pitchFamily="34" charset="0"/>
              </a:rPr>
              <a:t>s</a:t>
            </a:r>
            <a:r>
              <a:rPr sz="1600" dirty="0">
                <a:latin typeface="Arial" panose="020B0604020202020204" pitchFamily="34" charset="0"/>
                <a:cs typeface="Arial" panose="020B0604020202020204" pitchFamily="34" charset="0"/>
              </a:rPr>
              <a:t> </a:t>
            </a:r>
            <a:r>
              <a:rPr sz="1600" spc="20" dirty="0">
                <a:latin typeface="Arial" panose="020B0604020202020204" pitchFamily="34" charset="0"/>
                <a:cs typeface="Arial" panose="020B0604020202020204" pitchFamily="34" charset="0"/>
              </a:rPr>
              <a:t>i</a:t>
            </a:r>
            <a:r>
              <a:rPr sz="1600" dirty="0">
                <a:latin typeface="Arial" panose="020B0604020202020204" pitchFamily="34" charset="0"/>
                <a:cs typeface="Arial" panose="020B0604020202020204" pitchFamily="34" charset="0"/>
              </a:rPr>
              <a:t>n</a:t>
            </a:r>
            <a:r>
              <a:rPr sz="1600" spc="-5" dirty="0">
                <a:latin typeface="Arial" panose="020B0604020202020204" pitchFamily="34" charset="0"/>
                <a:cs typeface="Arial" panose="020B0604020202020204" pitchFamily="34" charset="0"/>
              </a:rPr>
              <a:t> </a:t>
            </a:r>
            <a:r>
              <a:rPr sz="1600" spc="-105" dirty="0">
                <a:latin typeface="Arial" panose="020B0604020202020204" pitchFamily="34" charset="0"/>
                <a:cs typeface="Arial" panose="020B0604020202020204" pitchFamily="34" charset="0"/>
              </a:rPr>
              <a:t>s</a:t>
            </a:r>
            <a:r>
              <a:rPr sz="1600" spc="-5" dirty="0">
                <a:latin typeface="Arial" panose="020B0604020202020204" pitchFamily="34" charset="0"/>
                <a:cs typeface="Arial" panose="020B0604020202020204" pitchFamily="34" charset="0"/>
              </a:rPr>
              <a:t>u</a:t>
            </a:r>
            <a:r>
              <a:rPr sz="1600" spc="60" dirty="0">
                <a:latin typeface="Arial" panose="020B0604020202020204" pitchFamily="34" charset="0"/>
                <a:cs typeface="Arial" panose="020B0604020202020204" pitchFamily="34" charset="0"/>
              </a:rPr>
              <a:t>pp</a:t>
            </a:r>
            <a:r>
              <a:rPr sz="1600" spc="35" dirty="0">
                <a:latin typeface="Arial" panose="020B0604020202020204" pitchFamily="34" charset="0"/>
                <a:cs typeface="Arial" panose="020B0604020202020204" pitchFamily="34" charset="0"/>
              </a:rPr>
              <a:t>o</a:t>
            </a:r>
            <a:r>
              <a:rPr sz="1600" spc="-10" dirty="0">
                <a:latin typeface="Arial" panose="020B0604020202020204" pitchFamily="34" charset="0"/>
                <a:cs typeface="Arial" panose="020B0604020202020204" pitchFamily="34" charset="0"/>
              </a:rPr>
              <a:t>r</a:t>
            </a:r>
            <a:r>
              <a:rPr sz="1600" spc="70"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 </a:t>
            </a:r>
            <a:r>
              <a:rPr sz="1600" spc="35" dirty="0">
                <a:latin typeface="Arial" panose="020B0604020202020204" pitchFamily="34" charset="0"/>
                <a:cs typeface="Arial" panose="020B0604020202020204" pitchFamily="34" charset="0"/>
              </a:rPr>
              <a:t>o</a:t>
            </a:r>
            <a:r>
              <a:rPr sz="1600" spc="20" dirty="0">
                <a:latin typeface="Arial" panose="020B0604020202020204" pitchFamily="34" charset="0"/>
                <a:cs typeface="Arial" panose="020B0604020202020204" pitchFamily="34" charset="0"/>
              </a:rPr>
              <a:t>f</a:t>
            </a:r>
            <a:r>
              <a:rPr sz="1600" spc="-5" dirty="0">
                <a:latin typeface="Arial" panose="020B0604020202020204" pitchFamily="34" charset="0"/>
                <a:cs typeface="Arial" panose="020B0604020202020204" pitchFamily="34" charset="0"/>
              </a:rPr>
              <a:t> n</a:t>
            </a:r>
            <a:r>
              <a:rPr sz="1600" spc="5" dirty="0">
                <a:latin typeface="Arial" panose="020B0604020202020204" pitchFamily="34" charset="0"/>
                <a:cs typeface="Arial" panose="020B0604020202020204" pitchFamily="34" charset="0"/>
              </a:rPr>
              <a:t>at</a:t>
            </a:r>
            <a:r>
              <a:rPr sz="1600" spc="20" dirty="0">
                <a:latin typeface="Arial" panose="020B0604020202020204" pitchFamily="34" charset="0"/>
                <a:cs typeface="Arial" panose="020B0604020202020204" pitchFamily="34" charset="0"/>
              </a:rPr>
              <a:t>i</a:t>
            </a:r>
            <a:r>
              <a:rPr sz="1600" spc="35" dirty="0">
                <a:latin typeface="Arial" panose="020B0604020202020204" pitchFamily="34" charset="0"/>
                <a:cs typeface="Arial" panose="020B0604020202020204" pitchFamily="34" charset="0"/>
              </a:rPr>
              <a:t>o</a:t>
            </a:r>
            <a:r>
              <a:rPr sz="1600" spc="-5" dirty="0">
                <a:latin typeface="Arial" panose="020B0604020202020204" pitchFamily="34" charset="0"/>
                <a:cs typeface="Arial" panose="020B0604020202020204" pitchFamily="34" charset="0"/>
              </a:rPr>
              <a:t>n</a:t>
            </a:r>
            <a:r>
              <a:rPr sz="1600" spc="-25" dirty="0">
                <a:latin typeface="Arial" panose="020B0604020202020204" pitchFamily="34" charset="0"/>
                <a:cs typeface="Arial" panose="020B0604020202020204" pitchFamily="34" charset="0"/>
              </a:rPr>
              <a:t>al</a:t>
            </a:r>
            <a:r>
              <a:rPr sz="1600" spc="-20" dirty="0">
                <a:latin typeface="Arial" panose="020B0604020202020204" pitchFamily="34" charset="0"/>
                <a:cs typeface="Arial" panose="020B0604020202020204" pitchFamily="34" charset="0"/>
              </a:rPr>
              <a:t> </a:t>
            </a:r>
            <a:r>
              <a:rPr sz="1600" spc="60" dirty="0">
                <a:latin typeface="Arial" panose="020B0604020202020204" pitchFamily="34" charset="0"/>
                <a:cs typeface="Arial" panose="020B0604020202020204" pitchFamily="34" charset="0"/>
              </a:rPr>
              <a:t>d</a:t>
            </a:r>
            <a:r>
              <a:rPr sz="1600" spc="25" dirty="0">
                <a:latin typeface="Arial" panose="020B0604020202020204" pitchFamily="34" charset="0"/>
                <a:cs typeface="Arial" panose="020B0604020202020204" pitchFamily="34" charset="0"/>
              </a:rPr>
              <a:t>i</a:t>
            </a:r>
            <a:r>
              <a:rPr sz="1600" spc="-105" dirty="0">
                <a:latin typeface="Arial" panose="020B0604020202020204" pitchFamily="34" charset="0"/>
                <a:cs typeface="Arial" panose="020B0604020202020204" pitchFamily="34" charset="0"/>
              </a:rPr>
              <a:t>s</a:t>
            </a:r>
            <a:r>
              <a:rPr sz="1600" spc="-5" dirty="0">
                <a:latin typeface="Arial" panose="020B0604020202020204" pitchFamily="34" charset="0"/>
                <a:cs typeface="Arial" panose="020B0604020202020204" pitchFamily="34" charset="0"/>
              </a:rPr>
              <a:t>e</a:t>
            </a:r>
            <a:r>
              <a:rPr sz="1600" spc="-60" dirty="0">
                <a:latin typeface="Arial" panose="020B0604020202020204" pitchFamily="34" charset="0"/>
                <a:cs typeface="Arial" panose="020B0604020202020204" pitchFamily="34" charset="0"/>
              </a:rPr>
              <a:t>a</a:t>
            </a:r>
            <a:r>
              <a:rPr sz="1600" spc="-105" dirty="0">
                <a:latin typeface="Arial" panose="020B0604020202020204" pitchFamily="34" charset="0"/>
                <a:cs typeface="Arial" panose="020B0604020202020204" pitchFamily="34" charset="0"/>
              </a:rPr>
              <a:t>s</a:t>
            </a:r>
            <a:r>
              <a:rPr sz="1600" dirty="0">
                <a:latin typeface="Arial" panose="020B0604020202020204" pitchFamily="34" charset="0"/>
                <a:cs typeface="Arial" panose="020B0604020202020204" pitchFamily="34" charset="0"/>
              </a:rPr>
              <a:t>e</a:t>
            </a:r>
            <a:r>
              <a:rPr sz="1600" spc="-5" dirty="0">
                <a:latin typeface="Arial" panose="020B0604020202020204" pitchFamily="34" charset="0"/>
                <a:cs typeface="Arial" panose="020B0604020202020204" pitchFamily="34" charset="0"/>
              </a:rPr>
              <a:t> </a:t>
            </a:r>
            <a:r>
              <a:rPr sz="1600" spc="35" dirty="0">
                <a:latin typeface="Arial" panose="020B0604020202020204" pitchFamily="34" charset="0"/>
                <a:cs typeface="Arial" panose="020B0604020202020204" pitchFamily="34" charset="0"/>
              </a:rPr>
              <a:t>p</a:t>
            </a:r>
            <a:r>
              <a:rPr sz="1600" spc="-5" dirty="0">
                <a:latin typeface="Arial" panose="020B0604020202020204" pitchFamily="34" charset="0"/>
                <a:cs typeface="Arial" panose="020B0604020202020204" pitchFamily="34" charset="0"/>
              </a:rPr>
              <a:t>r</a:t>
            </a:r>
            <a:r>
              <a:rPr sz="1600" spc="35" dirty="0">
                <a:latin typeface="Arial" panose="020B0604020202020204" pitchFamily="34" charset="0"/>
                <a:cs typeface="Arial" panose="020B0604020202020204" pitchFamily="34" charset="0"/>
              </a:rPr>
              <a:t>og</a:t>
            </a:r>
            <a:r>
              <a:rPr sz="1600" spc="20" dirty="0">
                <a:latin typeface="Arial" panose="020B0604020202020204" pitchFamily="34" charset="0"/>
                <a:cs typeface="Arial" panose="020B0604020202020204" pitchFamily="34" charset="0"/>
              </a:rPr>
              <a:t>r</a:t>
            </a:r>
            <a:r>
              <a:rPr sz="1600" spc="-60" dirty="0">
                <a:latin typeface="Arial" panose="020B0604020202020204" pitchFamily="34" charset="0"/>
                <a:cs typeface="Arial" panose="020B0604020202020204" pitchFamily="34" charset="0"/>
              </a:rPr>
              <a:t>a</a:t>
            </a:r>
            <a:r>
              <a:rPr sz="1600" spc="-70" dirty="0">
                <a:latin typeface="Arial" panose="020B0604020202020204" pitchFamily="34" charset="0"/>
                <a:cs typeface="Arial" panose="020B0604020202020204" pitchFamily="34" charset="0"/>
              </a:rPr>
              <a:t>m</a:t>
            </a:r>
            <a:r>
              <a:rPr sz="1600" spc="-35" dirty="0">
                <a:latin typeface="Arial" panose="020B0604020202020204" pitchFamily="34" charset="0"/>
                <a:cs typeface="Arial" panose="020B0604020202020204" pitchFamily="34" charset="0"/>
              </a:rPr>
              <a:t>s</a:t>
            </a:r>
            <a:r>
              <a:rPr sz="1600" dirty="0">
                <a:latin typeface="Arial" panose="020B0604020202020204" pitchFamily="34" charset="0"/>
                <a:cs typeface="Arial" panose="020B0604020202020204" pitchFamily="34" charset="0"/>
              </a:rPr>
              <a:t> </a:t>
            </a:r>
            <a:r>
              <a:rPr sz="1600" spc="20" dirty="0">
                <a:latin typeface="Arial" panose="020B0604020202020204" pitchFamily="34" charset="0"/>
                <a:cs typeface="Arial" panose="020B0604020202020204" pitchFamily="34" charset="0"/>
              </a:rPr>
              <a:t>i</a:t>
            </a:r>
            <a:r>
              <a:rPr sz="1600" dirty="0">
                <a:latin typeface="Arial" panose="020B0604020202020204" pitchFamily="34" charset="0"/>
                <a:cs typeface="Arial" panose="020B0604020202020204" pitchFamily="34" charset="0"/>
              </a:rPr>
              <a:t>n</a:t>
            </a:r>
            <a:r>
              <a:rPr sz="1600" spc="-5" dirty="0">
                <a:latin typeface="Arial" panose="020B0604020202020204" pitchFamily="34" charset="0"/>
                <a:cs typeface="Arial" panose="020B0604020202020204" pitchFamily="34" charset="0"/>
              </a:rPr>
              <a:t> </a:t>
            </a:r>
            <a:r>
              <a:rPr sz="1600" spc="65" dirty="0">
                <a:latin typeface="Arial" panose="020B0604020202020204" pitchFamily="34" charset="0"/>
                <a:cs typeface="Arial" panose="020B0604020202020204" pitchFamily="34" charset="0"/>
              </a:rPr>
              <a:t>N</a:t>
            </a:r>
            <a:r>
              <a:rPr sz="1600" spc="20" dirty="0">
                <a:latin typeface="Arial" panose="020B0604020202020204" pitchFamily="34" charset="0"/>
                <a:cs typeface="Arial" panose="020B0604020202020204" pitchFamily="34" charset="0"/>
              </a:rPr>
              <a:t>ig</a:t>
            </a:r>
            <a:r>
              <a:rPr sz="1600" spc="25" dirty="0">
                <a:latin typeface="Arial" panose="020B0604020202020204" pitchFamily="34" charset="0"/>
                <a:cs typeface="Arial" panose="020B0604020202020204" pitchFamily="34" charset="0"/>
              </a:rPr>
              <a:t>e</a:t>
            </a:r>
            <a:r>
              <a:rPr sz="1600" spc="-10" dirty="0">
                <a:latin typeface="Arial" panose="020B0604020202020204" pitchFamily="34" charset="0"/>
                <a:cs typeface="Arial" panose="020B0604020202020204" pitchFamily="34" charset="0"/>
              </a:rPr>
              <a:t>r</a:t>
            </a:r>
            <a:r>
              <a:rPr sz="1600" spc="20" dirty="0">
                <a:latin typeface="Arial" panose="020B0604020202020204" pitchFamily="34" charset="0"/>
                <a:cs typeface="Arial" panose="020B0604020202020204" pitchFamily="34" charset="0"/>
              </a:rPr>
              <a:t>i</a:t>
            </a:r>
            <a:r>
              <a:rPr sz="1600" spc="-60" dirty="0">
                <a:latin typeface="Arial" panose="020B0604020202020204" pitchFamily="34" charset="0"/>
                <a:cs typeface="Arial" panose="020B0604020202020204" pitchFamily="34" charset="0"/>
              </a:rPr>
              <a:t>a</a:t>
            </a:r>
            <a:r>
              <a:rPr sz="1600" dirty="0">
                <a:latin typeface="Arial" panose="020B0604020202020204" pitchFamily="34" charset="0"/>
                <a:cs typeface="Arial" panose="020B0604020202020204" pitchFamily="34" charset="0"/>
              </a:rPr>
              <a:t>.</a:t>
            </a:r>
          </a:p>
          <a:p>
            <a:pPr>
              <a:lnSpc>
                <a:spcPct val="100000"/>
              </a:lnSpc>
            </a:pPr>
            <a:endParaRPr sz="1600" dirty="0">
              <a:latin typeface="Arial" panose="020B0604020202020204" pitchFamily="34" charset="0"/>
              <a:cs typeface="Arial" panose="020B0604020202020204" pitchFamily="34" charset="0"/>
            </a:endParaRPr>
          </a:p>
          <a:p>
            <a:pPr marL="12700" marR="23495">
              <a:lnSpc>
                <a:spcPct val="148600"/>
              </a:lnSpc>
              <a:spcBef>
                <a:spcPts val="1005"/>
              </a:spcBef>
            </a:pPr>
            <a:r>
              <a:rPr sz="1600" dirty="0">
                <a:latin typeface="Arial" panose="020B0604020202020204" pitchFamily="34" charset="0"/>
                <a:cs typeface="Arial" panose="020B0604020202020204" pitchFamily="34" charset="0"/>
              </a:rPr>
              <a:t>CCM </a:t>
            </a:r>
            <a:r>
              <a:rPr sz="1600" spc="15" dirty="0">
                <a:latin typeface="Arial" panose="020B0604020202020204" pitchFamily="34" charset="0"/>
                <a:cs typeface="Arial" panose="020B0604020202020204" pitchFamily="34" charset="0"/>
              </a:rPr>
              <a:t>m</a:t>
            </a:r>
            <a:r>
              <a:rPr sz="1600" spc="-5" dirty="0">
                <a:latin typeface="Arial" panose="020B0604020202020204" pitchFamily="34" charset="0"/>
                <a:cs typeface="Arial" panose="020B0604020202020204" pitchFamily="34" charset="0"/>
              </a:rPr>
              <a:t>e</a:t>
            </a:r>
            <a:r>
              <a:rPr sz="1600" spc="15" dirty="0">
                <a:latin typeface="Arial" panose="020B0604020202020204" pitchFamily="34" charset="0"/>
                <a:cs typeface="Arial" panose="020B0604020202020204" pitchFamily="34" charset="0"/>
              </a:rPr>
              <a:t>m</a:t>
            </a:r>
            <a:r>
              <a:rPr sz="1600" spc="65" dirty="0">
                <a:latin typeface="Arial" panose="020B0604020202020204" pitchFamily="34" charset="0"/>
                <a:cs typeface="Arial" panose="020B0604020202020204" pitchFamily="34" charset="0"/>
              </a:rPr>
              <a:t>b</a:t>
            </a:r>
            <a:r>
              <a:rPr sz="1600" spc="-5" dirty="0">
                <a:latin typeface="Arial" panose="020B0604020202020204" pitchFamily="34" charset="0"/>
                <a:cs typeface="Arial" panose="020B0604020202020204" pitchFamily="34" charset="0"/>
              </a:rPr>
              <a:t>e</a:t>
            </a:r>
            <a:r>
              <a:rPr sz="1600" spc="-10" dirty="0">
                <a:latin typeface="Arial" panose="020B0604020202020204" pitchFamily="34" charset="0"/>
                <a:cs typeface="Arial" panose="020B0604020202020204" pitchFamily="34" charset="0"/>
              </a:rPr>
              <a:t>r</a:t>
            </a:r>
            <a:r>
              <a:rPr sz="1600" spc="-105" dirty="0">
                <a:latin typeface="Arial" panose="020B0604020202020204" pitchFamily="34" charset="0"/>
                <a:cs typeface="Arial" panose="020B0604020202020204" pitchFamily="34" charset="0"/>
              </a:rPr>
              <a:t>s</a:t>
            </a:r>
            <a:r>
              <a:rPr sz="1600" dirty="0">
                <a:latin typeface="Arial" panose="020B0604020202020204" pitchFamily="34" charset="0"/>
                <a:cs typeface="Arial" panose="020B0604020202020204" pitchFamily="34" charset="0"/>
              </a:rPr>
              <a:t> </a:t>
            </a:r>
            <a:r>
              <a:rPr sz="1600" spc="-35" dirty="0">
                <a:latin typeface="Arial" panose="020B0604020202020204" pitchFamily="34" charset="0"/>
                <a:cs typeface="Arial" panose="020B0604020202020204" pitchFamily="34" charset="0"/>
              </a:rPr>
              <a:t>r</a:t>
            </a:r>
            <a:r>
              <a:rPr sz="1600" spc="-5" dirty="0">
                <a:latin typeface="Arial" panose="020B0604020202020204" pitchFamily="34" charset="0"/>
                <a:cs typeface="Arial" panose="020B0604020202020204" pitchFamily="34" charset="0"/>
              </a:rPr>
              <a:t>e</a:t>
            </a:r>
            <a:r>
              <a:rPr sz="1600" spc="65" dirty="0">
                <a:latin typeface="Arial" panose="020B0604020202020204" pitchFamily="34" charset="0"/>
                <a:cs typeface="Arial" panose="020B0604020202020204" pitchFamily="34" charset="0"/>
              </a:rPr>
              <a:t>p</a:t>
            </a:r>
            <a:r>
              <a:rPr sz="1600" spc="-35" dirty="0">
                <a:latin typeface="Arial" panose="020B0604020202020204" pitchFamily="34" charset="0"/>
                <a:cs typeface="Arial" panose="020B0604020202020204" pitchFamily="34" charset="0"/>
              </a:rPr>
              <a:t>r</a:t>
            </a:r>
            <a:r>
              <a:rPr sz="1600" spc="-5" dirty="0">
                <a:latin typeface="Arial" panose="020B0604020202020204" pitchFamily="34" charset="0"/>
                <a:cs typeface="Arial" panose="020B0604020202020204" pitchFamily="34" charset="0"/>
              </a:rPr>
              <a:t>e</a:t>
            </a:r>
            <a:r>
              <a:rPr sz="1600" spc="-105" dirty="0">
                <a:latin typeface="Arial" panose="020B0604020202020204" pitchFamily="34" charset="0"/>
                <a:cs typeface="Arial" panose="020B0604020202020204" pitchFamily="34" charset="0"/>
              </a:rPr>
              <a:t>s</a:t>
            </a:r>
            <a:r>
              <a:rPr sz="1600" spc="-5" dirty="0">
                <a:latin typeface="Arial" panose="020B0604020202020204" pitchFamily="34" charset="0"/>
                <a:cs typeface="Arial" panose="020B0604020202020204" pitchFamily="34" charset="0"/>
              </a:rPr>
              <a:t>en</a:t>
            </a:r>
            <a:r>
              <a:rPr sz="1600" spc="70"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 </a:t>
            </a:r>
            <a:r>
              <a:rPr sz="1600" spc="65"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h</a:t>
            </a:r>
            <a:r>
              <a:rPr sz="1600" dirty="0">
                <a:latin typeface="Arial" panose="020B0604020202020204" pitchFamily="34" charset="0"/>
                <a:cs typeface="Arial" panose="020B0604020202020204" pitchFamily="34" charset="0"/>
              </a:rPr>
              <a:t>e</a:t>
            </a:r>
            <a:r>
              <a:rPr sz="1600" spc="-10" dirty="0">
                <a:latin typeface="Arial" panose="020B0604020202020204" pitchFamily="34" charset="0"/>
                <a:cs typeface="Arial" panose="020B0604020202020204" pitchFamily="34" charset="0"/>
              </a:rPr>
              <a:t> </a:t>
            </a:r>
            <a:r>
              <a:rPr sz="1600" spc="5" dirty="0">
                <a:latin typeface="Arial" panose="020B0604020202020204" pitchFamily="34" charset="0"/>
                <a:cs typeface="Arial" panose="020B0604020202020204" pitchFamily="34" charset="0"/>
              </a:rPr>
              <a:t>i</a:t>
            </a:r>
            <a:r>
              <a:rPr sz="1600" spc="10" dirty="0">
                <a:latin typeface="Arial" panose="020B0604020202020204" pitchFamily="34" charset="0"/>
                <a:cs typeface="Arial" panose="020B0604020202020204" pitchFamily="34" charset="0"/>
              </a:rPr>
              <a:t>n</a:t>
            </a:r>
            <a:r>
              <a:rPr sz="1600" spc="65"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e</a:t>
            </a:r>
            <a:r>
              <a:rPr sz="1600" spc="-35" dirty="0">
                <a:latin typeface="Arial" panose="020B0604020202020204" pitchFamily="34" charset="0"/>
                <a:cs typeface="Arial" panose="020B0604020202020204" pitchFamily="34" charset="0"/>
              </a:rPr>
              <a:t>r</a:t>
            </a:r>
            <a:r>
              <a:rPr sz="1600" spc="-5" dirty="0">
                <a:latin typeface="Arial" panose="020B0604020202020204" pitchFamily="34" charset="0"/>
                <a:cs typeface="Arial" panose="020B0604020202020204" pitchFamily="34" charset="0"/>
              </a:rPr>
              <a:t>e</a:t>
            </a:r>
            <a:r>
              <a:rPr sz="1600" spc="-105" dirty="0">
                <a:latin typeface="Arial" panose="020B0604020202020204" pitchFamily="34" charset="0"/>
                <a:cs typeface="Arial" panose="020B0604020202020204" pitchFamily="34" charset="0"/>
              </a:rPr>
              <a:t>s</a:t>
            </a:r>
            <a:r>
              <a:rPr sz="1600" spc="65" dirty="0">
                <a:latin typeface="Arial" panose="020B0604020202020204" pitchFamily="34" charset="0"/>
                <a:cs typeface="Arial" panose="020B0604020202020204" pitchFamily="34" charset="0"/>
              </a:rPr>
              <a:t>t</a:t>
            </a:r>
            <a:r>
              <a:rPr sz="1600" spc="-105" dirty="0">
                <a:latin typeface="Arial" panose="020B0604020202020204" pitchFamily="34" charset="0"/>
                <a:cs typeface="Arial" panose="020B0604020202020204" pitchFamily="34" charset="0"/>
              </a:rPr>
              <a:t>s</a:t>
            </a:r>
            <a:r>
              <a:rPr sz="1600" dirty="0">
                <a:latin typeface="Arial" panose="020B0604020202020204" pitchFamily="34" charset="0"/>
                <a:cs typeface="Arial" panose="020B0604020202020204" pitchFamily="34" charset="0"/>
              </a:rPr>
              <a:t> </a:t>
            </a:r>
            <a:r>
              <a:rPr sz="1600" spc="40" dirty="0">
                <a:latin typeface="Arial" panose="020B0604020202020204" pitchFamily="34" charset="0"/>
                <a:cs typeface="Arial" panose="020B0604020202020204" pitchFamily="34" charset="0"/>
              </a:rPr>
              <a:t>o</a:t>
            </a:r>
            <a:r>
              <a:rPr sz="1600" spc="20" dirty="0">
                <a:latin typeface="Arial" panose="020B0604020202020204" pitchFamily="34" charset="0"/>
                <a:cs typeface="Arial" panose="020B0604020202020204" pitchFamily="34" charset="0"/>
              </a:rPr>
              <a:t>f</a:t>
            </a:r>
            <a:r>
              <a:rPr sz="1600" spc="-5" dirty="0">
                <a:latin typeface="Arial" panose="020B0604020202020204" pitchFamily="34" charset="0"/>
                <a:cs typeface="Arial" panose="020B0604020202020204" pitchFamily="34" charset="0"/>
              </a:rPr>
              <a:t> </a:t>
            </a:r>
            <a:r>
              <a:rPr sz="1600" spc="-60" dirty="0">
                <a:latin typeface="Arial" panose="020B0604020202020204" pitchFamily="34" charset="0"/>
                <a:cs typeface="Arial" panose="020B0604020202020204" pitchFamily="34" charset="0"/>
              </a:rPr>
              <a:t>a</a:t>
            </a:r>
            <a:r>
              <a:rPr sz="1600" spc="20" dirty="0">
                <a:latin typeface="Arial" panose="020B0604020202020204" pitchFamily="34" charset="0"/>
                <a:cs typeface="Arial" panose="020B0604020202020204" pitchFamily="34" charset="0"/>
              </a:rPr>
              <a:t>ll</a:t>
            </a:r>
            <a:r>
              <a:rPr sz="1600" spc="-5" dirty="0">
                <a:latin typeface="Arial" panose="020B0604020202020204" pitchFamily="34" charset="0"/>
                <a:cs typeface="Arial" panose="020B0604020202020204" pitchFamily="34" charset="0"/>
              </a:rPr>
              <a:t> </a:t>
            </a:r>
            <a:r>
              <a:rPr sz="1600" spc="-105" dirty="0">
                <a:latin typeface="Arial" panose="020B0604020202020204" pitchFamily="34" charset="0"/>
                <a:cs typeface="Arial" panose="020B0604020202020204" pitchFamily="34" charset="0"/>
              </a:rPr>
              <a:t>s</a:t>
            </a:r>
            <a:r>
              <a:rPr sz="1600" spc="65" dirty="0">
                <a:latin typeface="Arial" panose="020B0604020202020204" pitchFamily="34" charset="0"/>
                <a:cs typeface="Arial" panose="020B0604020202020204" pitchFamily="34" charset="0"/>
              </a:rPr>
              <a:t>t</a:t>
            </a:r>
            <a:r>
              <a:rPr sz="1600" spc="-60" dirty="0">
                <a:latin typeface="Arial" panose="020B0604020202020204" pitchFamily="34" charset="0"/>
                <a:cs typeface="Arial" panose="020B0604020202020204" pitchFamily="34" charset="0"/>
              </a:rPr>
              <a:t>a</a:t>
            </a:r>
            <a:r>
              <a:rPr sz="1600" spc="-30" dirty="0">
                <a:latin typeface="Arial" panose="020B0604020202020204" pitchFamily="34" charset="0"/>
                <a:cs typeface="Arial" panose="020B0604020202020204" pitchFamily="34" charset="0"/>
              </a:rPr>
              <a:t>k</a:t>
            </a:r>
            <a:r>
              <a:rPr sz="1600" spc="-5" dirty="0">
                <a:latin typeface="Arial" panose="020B0604020202020204" pitchFamily="34" charset="0"/>
                <a:cs typeface="Arial" panose="020B0604020202020204" pitchFamily="34" charset="0"/>
              </a:rPr>
              <a:t>eh</a:t>
            </a:r>
            <a:r>
              <a:rPr sz="1600" spc="40" dirty="0">
                <a:latin typeface="Arial" panose="020B0604020202020204" pitchFamily="34" charset="0"/>
                <a:cs typeface="Arial" panose="020B0604020202020204" pitchFamily="34" charset="0"/>
              </a:rPr>
              <a:t>o</a:t>
            </a:r>
            <a:r>
              <a:rPr sz="1600" spc="25" dirty="0">
                <a:latin typeface="Arial" panose="020B0604020202020204" pitchFamily="34" charset="0"/>
                <a:cs typeface="Arial" panose="020B0604020202020204" pitchFamily="34" charset="0"/>
              </a:rPr>
              <a:t>l</a:t>
            </a:r>
            <a:r>
              <a:rPr sz="1600" spc="65" dirty="0">
                <a:latin typeface="Arial" panose="020B0604020202020204" pitchFamily="34" charset="0"/>
                <a:cs typeface="Arial" panose="020B0604020202020204" pitchFamily="34" charset="0"/>
              </a:rPr>
              <a:t>d</a:t>
            </a:r>
            <a:r>
              <a:rPr sz="1600" spc="-5" dirty="0">
                <a:latin typeface="Arial" panose="020B0604020202020204" pitchFamily="34" charset="0"/>
                <a:cs typeface="Arial" panose="020B0604020202020204" pitchFamily="34" charset="0"/>
              </a:rPr>
              <a:t>e</a:t>
            </a:r>
            <a:r>
              <a:rPr sz="1600" spc="-10" dirty="0">
                <a:latin typeface="Arial" panose="020B0604020202020204" pitchFamily="34" charset="0"/>
                <a:cs typeface="Arial" panose="020B0604020202020204" pitchFamily="34" charset="0"/>
              </a:rPr>
              <a:t>r</a:t>
            </a:r>
            <a:r>
              <a:rPr sz="1600" spc="-105" dirty="0">
                <a:latin typeface="Arial" panose="020B0604020202020204" pitchFamily="34" charset="0"/>
                <a:cs typeface="Arial" panose="020B0604020202020204" pitchFamily="34" charset="0"/>
              </a:rPr>
              <a:t>s</a:t>
            </a:r>
            <a:r>
              <a:rPr sz="160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in</a:t>
            </a:r>
            <a:r>
              <a:rPr sz="1600" spc="-10" dirty="0">
                <a:latin typeface="Arial" panose="020B0604020202020204" pitchFamily="34" charset="0"/>
                <a:cs typeface="Arial" panose="020B0604020202020204" pitchFamily="34" charset="0"/>
              </a:rPr>
              <a:t> </a:t>
            </a:r>
            <a:r>
              <a:rPr sz="1600" spc="65"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h</a:t>
            </a:r>
            <a:r>
              <a:rPr sz="1600" dirty="0">
                <a:latin typeface="Arial" panose="020B0604020202020204" pitchFamily="34" charset="0"/>
                <a:cs typeface="Arial" panose="020B0604020202020204" pitchFamily="34" charset="0"/>
              </a:rPr>
              <a:t>e</a:t>
            </a:r>
            <a:r>
              <a:rPr sz="1600" spc="-10" dirty="0">
                <a:latin typeface="Arial" panose="020B0604020202020204" pitchFamily="34" charset="0"/>
                <a:cs typeface="Arial" panose="020B0604020202020204" pitchFamily="34" charset="0"/>
              </a:rPr>
              <a:t> </a:t>
            </a:r>
            <a:r>
              <a:rPr sz="1600" spc="15" dirty="0">
                <a:latin typeface="Arial" panose="020B0604020202020204" pitchFamily="34" charset="0"/>
                <a:cs typeface="Arial" panose="020B0604020202020204" pitchFamily="34" charset="0"/>
              </a:rPr>
              <a:t>f</a:t>
            </a:r>
            <a:r>
              <a:rPr sz="1600" spc="25" dirty="0">
                <a:latin typeface="Arial" panose="020B0604020202020204" pitchFamily="34" charset="0"/>
                <a:cs typeface="Arial" panose="020B0604020202020204" pitchFamily="34" charset="0"/>
              </a:rPr>
              <a:t>i</a:t>
            </a:r>
            <a:r>
              <a:rPr sz="1600" spc="65" dirty="0">
                <a:latin typeface="Arial" panose="020B0604020202020204" pitchFamily="34" charset="0"/>
                <a:cs typeface="Arial" panose="020B0604020202020204" pitchFamily="34" charset="0"/>
              </a:rPr>
              <a:t>g</a:t>
            </a:r>
            <a:r>
              <a:rPr sz="1600" spc="-5" dirty="0">
                <a:latin typeface="Arial" panose="020B0604020202020204" pitchFamily="34" charset="0"/>
                <a:cs typeface="Arial" panose="020B0604020202020204" pitchFamily="34" charset="0"/>
              </a:rPr>
              <a:t>h</a:t>
            </a:r>
            <a:r>
              <a:rPr sz="1600" spc="70"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 </a:t>
            </a:r>
            <a:r>
              <a:rPr sz="1600" spc="-60" dirty="0">
                <a:latin typeface="Arial" panose="020B0604020202020204" pitchFamily="34" charset="0"/>
                <a:cs typeface="Arial" panose="020B0604020202020204" pitchFamily="34" charset="0"/>
              </a:rPr>
              <a:t>a</a:t>
            </a:r>
            <a:r>
              <a:rPr sz="1600" spc="65" dirty="0">
                <a:latin typeface="Arial" panose="020B0604020202020204" pitchFamily="34" charset="0"/>
                <a:cs typeface="Arial" panose="020B0604020202020204" pitchFamily="34" charset="0"/>
              </a:rPr>
              <a:t>g</a:t>
            </a:r>
            <a:r>
              <a:rPr sz="1600" spc="-60" dirty="0">
                <a:latin typeface="Arial" panose="020B0604020202020204" pitchFamily="34" charset="0"/>
                <a:cs typeface="Arial" panose="020B0604020202020204" pitchFamily="34" charset="0"/>
              </a:rPr>
              <a:t>a</a:t>
            </a:r>
            <a:r>
              <a:rPr sz="1600" spc="5" dirty="0">
                <a:latin typeface="Arial" panose="020B0604020202020204" pitchFamily="34" charset="0"/>
                <a:cs typeface="Arial" panose="020B0604020202020204" pitchFamily="34" charset="0"/>
              </a:rPr>
              <a:t>i</a:t>
            </a:r>
            <a:r>
              <a:rPr sz="1600" spc="10" dirty="0">
                <a:latin typeface="Arial" panose="020B0604020202020204" pitchFamily="34" charset="0"/>
                <a:cs typeface="Arial" panose="020B0604020202020204" pitchFamily="34" charset="0"/>
              </a:rPr>
              <a:t>n</a:t>
            </a:r>
            <a:r>
              <a:rPr sz="1600" spc="-105" dirty="0">
                <a:latin typeface="Arial" panose="020B0604020202020204" pitchFamily="34" charset="0"/>
                <a:cs typeface="Arial" panose="020B0604020202020204" pitchFamily="34" charset="0"/>
              </a:rPr>
              <a:t>s</a:t>
            </a:r>
            <a:r>
              <a:rPr sz="1600" spc="70"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H</a:t>
            </a:r>
            <a:r>
              <a:rPr sz="1600" spc="-5" dirty="0">
                <a:latin typeface="Arial" panose="020B0604020202020204" pitchFamily="34" charset="0"/>
                <a:cs typeface="Arial" panose="020B0604020202020204" pitchFamily="34" charset="0"/>
              </a:rPr>
              <a:t>I</a:t>
            </a:r>
            <a:r>
              <a:rPr sz="1600" spc="-275" dirty="0">
                <a:latin typeface="Arial" panose="020B0604020202020204" pitchFamily="34" charset="0"/>
                <a:cs typeface="Arial" panose="020B0604020202020204" pitchFamily="34" charset="0"/>
              </a:rPr>
              <a:t>V</a:t>
            </a:r>
            <a:r>
              <a:rPr sz="1600" dirty="0">
                <a:latin typeface="Arial" panose="020B0604020202020204" pitchFamily="34" charset="0"/>
                <a:cs typeface="Arial" panose="020B0604020202020204" pitchFamily="34" charset="0"/>
              </a:rPr>
              <a:t>,</a:t>
            </a:r>
            <a:r>
              <a:rPr sz="1600" spc="-5" dirty="0">
                <a:latin typeface="Arial" panose="020B0604020202020204" pitchFamily="34" charset="0"/>
                <a:cs typeface="Arial" panose="020B0604020202020204" pitchFamily="34" charset="0"/>
              </a:rPr>
              <a:t> </a:t>
            </a:r>
            <a:r>
              <a:rPr sz="1600" spc="-65" dirty="0">
                <a:latin typeface="Arial" panose="020B0604020202020204" pitchFamily="34" charset="0"/>
                <a:cs typeface="Arial" panose="020B0604020202020204" pitchFamily="34" charset="0"/>
              </a:rPr>
              <a:t>T</a:t>
            </a:r>
            <a:r>
              <a:rPr sz="1600" spc="-55" dirty="0">
                <a:latin typeface="Arial" panose="020B0604020202020204" pitchFamily="34" charset="0"/>
                <a:cs typeface="Arial" panose="020B0604020202020204" pitchFamily="34" charset="0"/>
              </a:rPr>
              <a:t>B</a:t>
            </a:r>
            <a:r>
              <a:rPr sz="1600" dirty="0">
                <a:latin typeface="Arial" panose="020B0604020202020204" pitchFamily="34" charset="0"/>
                <a:cs typeface="Arial" panose="020B0604020202020204" pitchFamily="34" charset="0"/>
              </a:rPr>
              <a:t>,</a:t>
            </a:r>
            <a:r>
              <a:rPr sz="1600" spc="-5" dirty="0">
                <a:latin typeface="Arial" panose="020B0604020202020204" pitchFamily="34" charset="0"/>
                <a:cs typeface="Arial" panose="020B0604020202020204" pitchFamily="34" charset="0"/>
              </a:rPr>
              <a:t> </a:t>
            </a:r>
            <a:r>
              <a:rPr sz="1600" spc="-60" dirty="0">
                <a:latin typeface="Arial" panose="020B0604020202020204" pitchFamily="34" charset="0"/>
                <a:cs typeface="Arial" panose="020B0604020202020204" pitchFamily="34" charset="0"/>
              </a:rPr>
              <a:t>a</a:t>
            </a:r>
            <a:r>
              <a:rPr sz="1600" spc="-5" dirty="0">
                <a:latin typeface="Arial" panose="020B0604020202020204" pitchFamily="34" charset="0"/>
                <a:cs typeface="Arial" panose="020B0604020202020204" pitchFamily="34" charset="0"/>
              </a:rPr>
              <a:t>n</a:t>
            </a:r>
            <a:r>
              <a:rPr sz="1600" spc="70" dirty="0">
                <a:latin typeface="Arial" panose="020B0604020202020204" pitchFamily="34" charset="0"/>
                <a:cs typeface="Arial" panose="020B0604020202020204" pitchFamily="34" charset="0"/>
              </a:rPr>
              <a:t>d</a:t>
            </a:r>
            <a:r>
              <a:rPr sz="1600" spc="-10" dirty="0">
                <a:latin typeface="Arial" panose="020B0604020202020204" pitchFamily="34" charset="0"/>
                <a:cs typeface="Arial" panose="020B0604020202020204" pitchFamily="34" charset="0"/>
              </a:rPr>
              <a:t> </a:t>
            </a:r>
            <a:r>
              <a:rPr sz="1600" spc="15" dirty="0">
                <a:latin typeface="Arial" panose="020B0604020202020204" pitchFamily="34" charset="0"/>
                <a:cs typeface="Arial" panose="020B0604020202020204" pitchFamily="34" charset="0"/>
              </a:rPr>
              <a:t>m</a:t>
            </a:r>
            <a:r>
              <a:rPr sz="1600" spc="-60" dirty="0">
                <a:latin typeface="Arial" panose="020B0604020202020204" pitchFamily="34" charset="0"/>
                <a:cs typeface="Arial" panose="020B0604020202020204" pitchFamily="34" charset="0"/>
              </a:rPr>
              <a:t>a</a:t>
            </a:r>
            <a:r>
              <a:rPr sz="1600" spc="-10" dirty="0">
                <a:latin typeface="Arial" panose="020B0604020202020204" pitchFamily="34" charset="0"/>
                <a:cs typeface="Arial" panose="020B0604020202020204" pitchFamily="34" charset="0"/>
              </a:rPr>
              <a:t>l</a:t>
            </a:r>
            <a:r>
              <a:rPr sz="1600" spc="-30" dirty="0">
                <a:latin typeface="Arial" panose="020B0604020202020204" pitchFamily="34" charset="0"/>
                <a:cs typeface="Arial" panose="020B0604020202020204" pitchFamily="34" charset="0"/>
              </a:rPr>
              <a:t>a</a:t>
            </a:r>
            <a:r>
              <a:rPr sz="1600" spc="-10" dirty="0">
                <a:latin typeface="Arial" panose="020B0604020202020204" pitchFamily="34" charset="0"/>
                <a:cs typeface="Arial" panose="020B0604020202020204" pitchFamily="34" charset="0"/>
              </a:rPr>
              <a:t>r</a:t>
            </a:r>
            <a:r>
              <a:rPr sz="1600" spc="-20" dirty="0">
                <a:latin typeface="Arial" panose="020B0604020202020204" pitchFamily="34" charset="0"/>
                <a:cs typeface="Arial" panose="020B0604020202020204" pitchFamily="34" charset="0"/>
              </a:rPr>
              <a:t>ia</a:t>
            </a:r>
            <a:r>
              <a:rPr sz="1600" spc="-15" dirty="0">
                <a:latin typeface="Arial" panose="020B0604020202020204" pitchFamily="34" charset="0"/>
                <a:cs typeface="Arial" panose="020B0604020202020204" pitchFamily="34" charset="0"/>
              </a:rPr>
              <a:t> </a:t>
            </a:r>
            <a:r>
              <a:rPr sz="1600" spc="5" dirty="0">
                <a:latin typeface="Arial" panose="020B0604020202020204" pitchFamily="34" charset="0"/>
                <a:cs typeface="Arial" panose="020B0604020202020204" pitchFamily="34" charset="0"/>
              </a:rPr>
              <a:t>i</a:t>
            </a:r>
            <a:r>
              <a:rPr sz="1600" spc="10" dirty="0">
                <a:latin typeface="Arial" panose="020B0604020202020204" pitchFamily="34" charset="0"/>
                <a:cs typeface="Arial" panose="020B0604020202020204" pitchFamily="34" charset="0"/>
              </a:rPr>
              <a:t>n</a:t>
            </a:r>
            <a:r>
              <a:rPr sz="1600" spc="-30" dirty="0">
                <a:latin typeface="Arial" panose="020B0604020202020204" pitchFamily="34" charset="0"/>
                <a:cs typeface="Arial" panose="020B0604020202020204" pitchFamily="34" charset="0"/>
              </a:rPr>
              <a:t>c</a:t>
            </a:r>
            <a:r>
              <a:rPr sz="1600" spc="5" dirty="0">
                <a:latin typeface="Arial" panose="020B0604020202020204" pitchFamily="34" charset="0"/>
                <a:cs typeface="Arial" panose="020B0604020202020204" pitchFamily="34" charset="0"/>
              </a:rPr>
              <a:t>l</a:t>
            </a:r>
            <a:r>
              <a:rPr sz="1600" spc="10" dirty="0">
                <a:latin typeface="Arial" panose="020B0604020202020204" pitchFamily="34" charset="0"/>
                <a:cs typeface="Arial" panose="020B0604020202020204" pitchFamily="34" charset="0"/>
              </a:rPr>
              <a:t>u</a:t>
            </a:r>
            <a:r>
              <a:rPr sz="1600" spc="60" dirty="0">
                <a:latin typeface="Arial" panose="020B0604020202020204" pitchFamily="34" charset="0"/>
                <a:cs typeface="Arial" panose="020B0604020202020204" pitchFamily="34" charset="0"/>
              </a:rPr>
              <a:t>d</a:t>
            </a:r>
            <a:r>
              <a:rPr sz="1600" spc="5" dirty="0">
                <a:latin typeface="Arial" panose="020B0604020202020204" pitchFamily="34" charset="0"/>
                <a:cs typeface="Arial" panose="020B0604020202020204" pitchFamily="34" charset="0"/>
              </a:rPr>
              <a:t>i</a:t>
            </a:r>
            <a:r>
              <a:rPr sz="1600" spc="10" dirty="0">
                <a:latin typeface="Arial" panose="020B0604020202020204" pitchFamily="34" charset="0"/>
                <a:cs typeface="Arial" panose="020B0604020202020204" pitchFamily="34" charset="0"/>
              </a:rPr>
              <a:t>n</a:t>
            </a:r>
            <a:r>
              <a:rPr sz="1600" spc="70" dirty="0">
                <a:latin typeface="Arial" panose="020B0604020202020204" pitchFamily="34" charset="0"/>
                <a:cs typeface="Arial" panose="020B0604020202020204" pitchFamily="34" charset="0"/>
              </a:rPr>
              <a:t>g</a:t>
            </a:r>
            <a:r>
              <a:rPr sz="1600" spc="-10" dirty="0">
                <a:latin typeface="Arial" panose="020B0604020202020204" pitchFamily="34" charset="0"/>
                <a:cs typeface="Arial" panose="020B0604020202020204" pitchFamily="34" charset="0"/>
              </a:rPr>
              <a:t> </a:t>
            </a:r>
            <a:r>
              <a:rPr sz="1600" spc="65"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h</a:t>
            </a:r>
            <a:r>
              <a:rPr sz="1600" spc="35" dirty="0">
                <a:latin typeface="Arial" panose="020B0604020202020204" pitchFamily="34" charset="0"/>
                <a:cs typeface="Arial" panose="020B0604020202020204" pitchFamily="34" charset="0"/>
              </a:rPr>
              <a:t>o</a:t>
            </a:r>
            <a:r>
              <a:rPr sz="1600" spc="-105" dirty="0">
                <a:latin typeface="Arial" panose="020B0604020202020204" pitchFamily="34" charset="0"/>
                <a:cs typeface="Arial" panose="020B0604020202020204" pitchFamily="34" charset="0"/>
              </a:rPr>
              <a:t>s</a:t>
            </a:r>
            <a:r>
              <a:rPr sz="1600" dirty="0">
                <a:latin typeface="Arial" panose="020B0604020202020204" pitchFamily="34" charset="0"/>
                <a:cs typeface="Arial" panose="020B0604020202020204" pitchFamily="34" charset="0"/>
              </a:rPr>
              <a:t>e</a:t>
            </a:r>
            <a:r>
              <a:rPr sz="1600" spc="-10" dirty="0">
                <a:latin typeface="Arial" panose="020B0604020202020204" pitchFamily="34" charset="0"/>
                <a:cs typeface="Arial" panose="020B0604020202020204" pitchFamily="34" charset="0"/>
              </a:rPr>
              <a:t> </a:t>
            </a:r>
            <a:r>
              <a:rPr sz="1600" spc="30" dirty="0">
                <a:latin typeface="Arial" panose="020B0604020202020204" pitchFamily="34" charset="0"/>
                <a:cs typeface="Arial" panose="020B0604020202020204" pitchFamily="34" charset="0"/>
              </a:rPr>
              <a:t>wi</a:t>
            </a:r>
            <a:r>
              <a:rPr sz="1600" spc="10" dirty="0">
                <a:latin typeface="Arial" panose="020B0604020202020204" pitchFamily="34" charset="0"/>
                <a:cs typeface="Arial" panose="020B0604020202020204" pitchFamily="34" charset="0"/>
              </a:rPr>
              <a:t>t</a:t>
            </a:r>
            <a:r>
              <a:rPr sz="1600" dirty="0">
                <a:latin typeface="Arial" panose="020B0604020202020204" pitchFamily="34" charset="0"/>
                <a:cs typeface="Arial" panose="020B0604020202020204" pitchFamily="34" charset="0"/>
              </a:rPr>
              <a:t>h</a:t>
            </a:r>
            <a:r>
              <a:rPr sz="1600" spc="-10" dirty="0">
                <a:latin typeface="Arial" panose="020B0604020202020204" pitchFamily="34" charset="0"/>
                <a:cs typeface="Arial" panose="020B0604020202020204" pitchFamily="34" charset="0"/>
              </a:rPr>
              <a:t> </a:t>
            </a:r>
            <a:r>
              <a:rPr sz="1600" spc="-35" dirty="0">
                <a:latin typeface="Arial" panose="020B0604020202020204" pitchFamily="34" charset="0"/>
                <a:cs typeface="Arial" panose="020B0604020202020204" pitchFamily="34" charset="0"/>
              </a:rPr>
              <a:t>r</a:t>
            </a:r>
            <a:r>
              <a:rPr sz="1600" spc="35" dirty="0">
                <a:latin typeface="Arial" panose="020B0604020202020204" pitchFamily="34" charset="0"/>
                <a:cs typeface="Arial" panose="020B0604020202020204" pitchFamily="34" charset="0"/>
              </a:rPr>
              <a:t>o</a:t>
            </a:r>
            <a:r>
              <a:rPr sz="1600" spc="5" dirty="0">
                <a:latin typeface="Arial" panose="020B0604020202020204" pitchFamily="34" charset="0"/>
                <a:cs typeface="Arial" panose="020B0604020202020204" pitchFamily="34" charset="0"/>
              </a:rPr>
              <a:t>l</a:t>
            </a:r>
            <a:r>
              <a:rPr sz="1600" spc="10" dirty="0">
                <a:latin typeface="Arial" panose="020B0604020202020204" pitchFamily="34" charset="0"/>
                <a:cs typeface="Arial" panose="020B0604020202020204" pitchFamily="34" charset="0"/>
              </a:rPr>
              <a:t>e</a:t>
            </a:r>
            <a:r>
              <a:rPr sz="1600" spc="-105" dirty="0">
                <a:latin typeface="Arial" panose="020B0604020202020204" pitchFamily="34" charset="0"/>
                <a:cs typeface="Arial" panose="020B0604020202020204" pitchFamily="34" charset="0"/>
              </a:rPr>
              <a:t>s</a:t>
            </a:r>
            <a:r>
              <a:rPr sz="160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in</a:t>
            </a:r>
            <a:r>
              <a:rPr sz="1600" spc="-10" dirty="0">
                <a:latin typeface="Arial" panose="020B0604020202020204" pitchFamily="34" charset="0"/>
                <a:cs typeface="Arial" panose="020B0604020202020204" pitchFamily="34" charset="0"/>
              </a:rPr>
              <a:t> </a:t>
            </a:r>
            <a:r>
              <a:rPr sz="1600" spc="-5" dirty="0">
                <a:latin typeface="Arial" panose="020B0604020202020204" pitchFamily="34" charset="0"/>
                <a:cs typeface="Arial" panose="020B0604020202020204" pitchFamily="34" charset="0"/>
              </a:rPr>
              <a:t>he</a:t>
            </a:r>
            <a:r>
              <a:rPr sz="1600" spc="-60" dirty="0">
                <a:latin typeface="Arial" panose="020B0604020202020204" pitchFamily="34" charset="0"/>
                <a:cs typeface="Arial" panose="020B0604020202020204" pitchFamily="34" charset="0"/>
              </a:rPr>
              <a:t>a</a:t>
            </a:r>
            <a:r>
              <a:rPr sz="1600" spc="40" dirty="0">
                <a:latin typeface="Arial" panose="020B0604020202020204" pitchFamily="34" charset="0"/>
                <a:cs typeface="Arial" panose="020B0604020202020204" pitchFamily="34" charset="0"/>
              </a:rPr>
              <a:t>l</a:t>
            </a:r>
            <a:r>
              <a:rPr sz="1600" spc="45" dirty="0">
                <a:latin typeface="Arial" panose="020B0604020202020204" pitchFamily="34" charset="0"/>
                <a:cs typeface="Arial" panose="020B0604020202020204" pitchFamily="34" charset="0"/>
              </a:rPr>
              <a:t>t</a:t>
            </a:r>
            <a:r>
              <a:rPr sz="1600" dirty="0">
                <a:latin typeface="Arial" panose="020B0604020202020204" pitchFamily="34" charset="0"/>
                <a:cs typeface="Arial" panose="020B0604020202020204" pitchFamily="34" charset="0"/>
              </a:rPr>
              <a:t>h</a:t>
            </a:r>
            <a:r>
              <a:rPr sz="1600" spc="-10" dirty="0">
                <a:latin typeface="Arial" panose="020B0604020202020204" pitchFamily="34" charset="0"/>
                <a:cs typeface="Arial" panose="020B0604020202020204" pitchFamily="34" charset="0"/>
              </a:rPr>
              <a:t> </a:t>
            </a:r>
            <a:r>
              <a:rPr sz="1600" spc="-105" dirty="0">
                <a:latin typeface="Arial" panose="020B0604020202020204" pitchFamily="34" charset="0"/>
                <a:cs typeface="Arial" panose="020B0604020202020204" pitchFamily="34" charset="0"/>
              </a:rPr>
              <a:t>s</a:t>
            </a:r>
            <a:r>
              <a:rPr sz="1600" spc="-30" dirty="0">
                <a:latin typeface="Arial" panose="020B0604020202020204" pitchFamily="34" charset="0"/>
                <a:cs typeface="Arial" panose="020B0604020202020204" pitchFamily="34" charset="0"/>
              </a:rPr>
              <a:t>y</a:t>
            </a:r>
            <a:r>
              <a:rPr sz="1600" spc="-105" dirty="0">
                <a:latin typeface="Arial" panose="020B0604020202020204" pitchFamily="34" charset="0"/>
                <a:cs typeface="Arial" panose="020B0604020202020204" pitchFamily="34" charset="0"/>
              </a:rPr>
              <a:t>s</a:t>
            </a:r>
            <a:r>
              <a:rPr sz="1600" spc="65"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e</a:t>
            </a:r>
            <a:r>
              <a:rPr sz="1600" spc="10" dirty="0">
                <a:latin typeface="Arial" panose="020B0604020202020204" pitchFamily="34" charset="0"/>
                <a:cs typeface="Arial" panose="020B0604020202020204" pitchFamily="34" charset="0"/>
              </a:rPr>
              <a:t>m</a:t>
            </a:r>
            <a:r>
              <a:rPr sz="1600" spc="-105" dirty="0">
                <a:latin typeface="Arial" panose="020B0604020202020204" pitchFamily="34" charset="0"/>
                <a:cs typeface="Arial" panose="020B0604020202020204" pitchFamily="34" charset="0"/>
              </a:rPr>
              <a:t>s</a:t>
            </a:r>
            <a:r>
              <a:rPr sz="1600" dirty="0">
                <a:latin typeface="Arial" panose="020B0604020202020204" pitchFamily="34" charset="0"/>
                <a:cs typeface="Arial" panose="020B0604020202020204" pitchFamily="34" charset="0"/>
              </a:rPr>
              <a:t> </a:t>
            </a:r>
            <a:r>
              <a:rPr sz="1600" spc="-105" dirty="0">
                <a:latin typeface="Arial" panose="020B0604020202020204" pitchFamily="34" charset="0"/>
                <a:cs typeface="Arial" panose="020B0604020202020204" pitchFamily="34" charset="0"/>
              </a:rPr>
              <a:t>s</a:t>
            </a:r>
            <a:r>
              <a:rPr sz="1600" spc="65" dirty="0">
                <a:latin typeface="Arial" panose="020B0604020202020204" pitchFamily="34" charset="0"/>
                <a:cs typeface="Arial" panose="020B0604020202020204" pitchFamily="34" charset="0"/>
              </a:rPr>
              <a:t>t</a:t>
            </a:r>
            <a:r>
              <a:rPr sz="1600" spc="-35" dirty="0">
                <a:latin typeface="Arial" panose="020B0604020202020204" pitchFamily="34" charset="0"/>
                <a:cs typeface="Arial" panose="020B0604020202020204" pitchFamily="34" charset="0"/>
              </a:rPr>
              <a:t>r</a:t>
            </a:r>
            <a:r>
              <a:rPr sz="1600" spc="-5" dirty="0">
                <a:latin typeface="Arial" panose="020B0604020202020204" pitchFamily="34" charset="0"/>
                <a:cs typeface="Arial" panose="020B0604020202020204" pitchFamily="34" charset="0"/>
              </a:rPr>
              <a:t>en</a:t>
            </a:r>
            <a:r>
              <a:rPr sz="1600" spc="60" dirty="0">
                <a:latin typeface="Arial" panose="020B0604020202020204" pitchFamily="34" charset="0"/>
                <a:cs typeface="Arial" panose="020B0604020202020204" pitchFamily="34" charset="0"/>
              </a:rPr>
              <a:t>g</a:t>
            </a:r>
            <a:r>
              <a:rPr sz="1600" spc="65"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hen</a:t>
            </a:r>
            <a:r>
              <a:rPr sz="1600" spc="5" dirty="0">
                <a:latin typeface="Arial" panose="020B0604020202020204" pitchFamily="34" charset="0"/>
                <a:cs typeface="Arial" panose="020B0604020202020204" pitchFamily="34" charset="0"/>
              </a:rPr>
              <a:t>i</a:t>
            </a:r>
            <a:r>
              <a:rPr sz="1600" spc="10" dirty="0">
                <a:latin typeface="Arial" panose="020B0604020202020204" pitchFamily="34" charset="0"/>
                <a:cs typeface="Arial" panose="020B0604020202020204" pitchFamily="34" charset="0"/>
              </a:rPr>
              <a:t>n</a:t>
            </a:r>
            <a:r>
              <a:rPr sz="1600" spc="60" dirty="0">
                <a:latin typeface="Arial" panose="020B0604020202020204" pitchFamily="34" charset="0"/>
                <a:cs typeface="Arial" panose="020B0604020202020204" pitchFamily="34" charset="0"/>
              </a:rPr>
              <a:t>g</a:t>
            </a:r>
            <a:r>
              <a:rPr sz="1600" dirty="0">
                <a:latin typeface="Arial" panose="020B0604020202020204" pitchFamily="34" charset="0"/>
                <a:cs typeface="Arial" panose="020B0604020202020204" pitchFamily="34" charset="0"/>
              </a:rPr>
              <a:t>.</a:t>
            </a:r>
          </a:p>
        </p:txBody>
      </p:sp>
      <p:sp>
        <p:nvSpPr>
          <p:cNvPr id="3" name="object 3"/>
          <p:cNvSpPr/>
          <p:nvPr/>
        </p:nvSpPr>
        <p:spPr>
          <a:xfrm>
            <a:off x="0" y="6319155"/>
            <a:ext cx="12192000" cy="538842"/>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987278" y="540263"/>
            <a:ext cx="10217443" cy="723275"/>
          </a:xfrm>
          <a:prstGeom prst="rect">
            <a:avLst/>
          </a:prstGeom>
        </p:spPr>
        <p:txBody>
          <a:bodyPr vert="horz" wrap="square" lIns="0" tIns="0" rIns="0" bIns="0" rtlCol="0">
            <a:spAutoFit/>
          </a:bodyPr>
          <a:lstStyle/>
          <a:p>
            <a:pPr marL="12700">
              <a:lnSpc>
                <a:spcPct val="100000"/>
              </a:lnSpc>
            </a:pPr>
            <a:r>
              <a:rPr sz="4700" spc="45" dirty="0">
                <a:solidFill>
                  <a:srgbClr val="249F54"/>
                </a:solidFill>
                <a:latin typeface="Arial" panose="020B0604020202020204" pitchFamily="34" charset="0"/>
                <a:cs typeface="Arial" panose="020B0604020202020204" pitchFamily="34" charset="0"/>
              </a:rPr>
              <a:t>I</a:t>
            </a:r>
            <a:r>
              <a:rPr sz="4700" spc="100" dirty="0">
                <a:solidFill>
                  <a:srgbClr val="249F54"/>
                </a:solidFill>
                <a:latin typeface="Arial" panose="020B0604020202020204" pitchFamily="34" charset="0"/>
                <a:cs typeface="Arial" panose="020B0604020202020204" pitchFamily="34" charset="0"/>
              </a:rPr>
              <a:t>N</a:t>
            </a:r>
            <a:r>
              <a:rPr sz="4700" spc="-175" dirty="0">
                <a:solidFill>
                  <a:srgbClr val="249F54"/>
                </a:solidFill>
                <a:latin typeface="Arial" panose="020B0604020202020204" pitchFamily="34" charset="0"/>
                <a:cs typeface="Arial" panose="020B0604020202020204" pitchFamily="34" charset="0"/>
              </a:rPr>
              <a:t>T</a:t>
            </a:r>
            <a:r>
              <a:rPr sz="4700" spc="-180" dirty="0">
                <a:solidFill>
                  <a:srgbClr val="249F54"/>
                </a:solidFill>
                <a:latin typeface="Arial" panose="020B0604020202020204" pitchFamily="34" charset="0"/>
                <a:cs typeface="Arial" panose="020B0604020202020204" pitchFamily="34" charset="0"/>
              </a:rPr>
              <a:t>R</a:t>
            </a:r>
            <a:r>
              <a:rPr sz="4700" spc="95" dirty="0">
                <a:solidFill>
                  <a:srgbClr val="249F54"/>
                </a:solidFill>
                <a:latin typeface="Arial" panose="020B0604020202020204" pitchFamily="34" charset="0"/>
                <a:cs typeface="Arial" panose="020B0604020202020204" pitchFamily="34" charset="0"/>
              </a:rPr>
              <a:t>ODUCTION</a:t>
            </a:r>
            <a:endParaRPr sz="4700" dirty="0">
              <a:latin typeface="Arial" panose="020B0604020202020204" pitchFamily="34" charset="0"/>
              <a:cs typeface="Arial" panose="020B0604020202020204" pitchFamily="34" charset="0"/>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4</a:t>
            </a:fld>
            <a:endParaRPr spc="-80" dirty="0"/>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6319155"/>
            <a:ext cx="12192000" cy="538842"/>
          </a:xfrm>
          <a:prstGeom prst="rect">
            <a:avLst/>
          </a:prstGeom>
          <a:blipFill>
            <a:blip r:embed="rId3" cstate="print"/>
            <a:stretch>
              <a:fillRect/>
            </a:stretch>
          </a:blipFill>
        </p:spPr>
        <p:txBody>
          <a:bodyPr wrap="square" lIns="0" tIns="0" rIns="0" bIns="0" rtlCol="0"/>
          <a:lstStyle/>
          <a:p>
            <a:endParaRPr/>
          </a:p>
        </p:txBody>
      </p:sp>
      <p:sp>
        <p:nvSpPr>
          <p:cNvPr id="3" name="object 3"/>
          <p:cNvSpPr txBox="1"/>
          <p:nvPr/>
        </p:nvSpPr>
        <p:spPr>
          <a:xfrm>
            <a:off x="801651" y="3200400"/>
            <a:ext cx="7127240" cy="1659685"/>
          </a:xfrm>
          <a:prstGeom prst="rect">
            <a:avLst/>
          </a:prstGeom>
        </p:spPr>
        <p:txBody>
          <a:bodyPr vert="horz" wrap="square" lIns="0" tIns="0" rIns="0" bIns="0" rtlCol="0" anchor="t">
            <a:spAutoFit/>
          </a:bodyPr>
          <a:lstStyle/>
          <a:p>
            <a:pPr marL="62230">
              <a:lnSpc>
                <a:spcPct val="100000"/>
              </a:lnSpc>
            </a:pPr>
            <a:r>
              <a:rPr lang="en-US" sz="4700" spc="-185" dirty="0">
                <a:solidFill>
                  <a:srgbClr val="249F54"/>
                </a:solidFill>
                <a:latin typeface="Lucida Sans Unicode"/>
                <a:cs typeface="Lucida Sans Unicode"/>
              </a:rPr>
              <a:t>MISSION</a:t>
            </a:r>
            <a:endParaRPr sz="4700" dirty="0">
              <a:latin typeface="Lucida Sans Unicode"/>
              <a:cs typeface="Lucida Sans Unicode"/>
            </a:endParaRPr>
          </a:p>
          <a:p>
            <a:pPr marL="12700" marR="5080">
              <a:lnSpc>
                <a:spcPct val="148600"/>
              </a:lnSpc>
              <a:spcBef>
                <a:spcPts val="135"/>
              </a:spcBef>
            </a:pPr>
            <a:r>
              <a:rPr sz="1400" spc="-30" dirty="0">
                <a:latin typeface="Arial"/>
                <a:cs typeface="Arial"/>
              </a:rPr>
              <a:t>Th</a:t>
            </a:r>
            <a:r>
              <a:rPr sz="1400" spc="-25" dirty="0">
                <a:latin typeface="Arial"/>
                <a:cs typeface="Arial"/>
              </a:rPr>
              <a:t>e</a:t>
            </a:r>
            <a:r>
              <a:rPr sz="1400" spc="-10" dirty="0">
                <a:latin typeface="Arial"/>
                <a:cs typeface="Arial"/>
              </a:rPr>
              <a:t> </a:t>
            </a:r>
            <a:r>
              <a:rPr lang="en-US" sz="1400" spc="15" dirty="0">
                <a:latin typeface="Arial"/>
                <a:cs typeface="Arial"/>
              </a:rPr>
              <a:t>purpose</a:t>
            </a:r>
            <a:r>
              <a:rPr sz="1400" spc="-10" dirty="0">
                <a:latin typeface="Arial"/>
                <a:cs typeface="Arial"/>
              </a:rPr>
              <a:t> </a:t>
            </a:r>
            <a:r>
              <a:rPr sz="1400" spc="40" dirty="0">
                <a:latin typeface="Arial"/>
                <a:cs typeface="Arial"/>
              </a:rPr>
              <a:t>o</a:t>
            </a:r>
            <a:r>
              <a:rPr sz="1400" spc="20" dirty="0">
                <a:latin typeface="Arial"/>
                <a:cs typeface="Arial"/>
              </a:rPr>
              <a:t>f</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5" dirty="0">
                <a:latin typeface="Arial"/>
                <a:cs typeface="Arial"/>
              </a:rPr>
              <a:t> </a:t>
            </a:r>
            <a:r>
              <a:rPr sz="1400" dirty="0">
                <a:latin typeface="Arial"/>
                <a:cs typeface="Arial"/>
              </a:rPr>
              <a:t>CCM </a:t>
            </a:r>
            <a:r>
              <a:rPr sz="1400" spc="65" dirty="0">
                <a:latin typeface="Arial"/>
                <a:cs typeface="Arial"/>
              </a:rPr>
              <a:t>N</a:t>
            </a:r>
            <a:r>
              <a:rPr sz="1400" spc="20" dirty="0">
                <a:latin typeface="Arial"/>
                <a:cs typeface="Arial"/>
              </a:rPr>
              <a:t>i</a:t>
            </a:r>
            <a:r>
              <a:rPr sz="1400" spc="60" dirty="0">
                <a:latin typeface="Arial"/>
                <a:cs typeface="Arial"/>
              </a:rPr>
              <a:t>g</a:t>
            </a:r>
            <a:r>
              <a:rPr sz="1400" spc="-5" dirty="0">
                <a:latin typeface="Arial"/>
                <a:cs typeface="Arial"/>
              </a:rPr>
              <a:t>e</a:t>
            </a:r>
            <a:r>
              <a:rPr sz="1400" spc="5" dirty="0">
                <a:latin typeface="Arial"/>
                <a:cs typeface="Arial"/>
              </a:rPr>
              <a:t>ri</a:t>
            </a:r>
            <a:r>
              <a:rPr sz="1400" spc="-55" dirty="0">
                <a:latin typeface="Arial"/>
                <a:cs typeface="Arial"/>
              </a:rPr>
              <a:t>a</a:t>
            </a:r>
            <a:r>
              <a:rPr sz="1400" spc="-5" dirty="0">
                <a:latin typeface="Arial"/>
                <a:cs typeface="Arial"/>
              </a:rPr>
              <a:t> </a:t>
            </a:r>
            <a:r>
              <a:rPr sz="1400" spc="-45" dirty="0">
                <a:latin typeface="Arial"/>
                <a:cs typeface="Arial"/>
              </a:rPr>
              <a:t>is</a:t>
            </a:r>
            <a:r>
              <a:rPr sz="1400" dirty="0">
                <a:latin typeface="Arial"/>
                <a:cs typeface="Arial"/>
              </a:rPr>
              <a:t> </a:t>
            </a:r>
            <a:r>
              <a:rPr sz="1400" spc="65" dirty="0">
                <a:latin typeface="Arial"/>
                <a:cs typeface="Arial"/>
              </a:rPr>
              <a:t>t</a:t>
            </a:r>
            <a:r>
              <a:rPr sz="1400" spc="45" dirty="0">
                <a:latin typeface="Arial"/>
                <a:cs typeface="Arial"/>
              </a:rPr>
              <a:t>o</a:t>
            </a:r>
            <a:r>
              <a:rPr sz="1400" spc="-10" dirty="0">
                <a:latin typeface="Arial"/>
                <a:cs typeface="Arial"/>
              </a:rPr>
              <a:t> </a:t>
            </a:r>
            <a:r>
              <a:rPr sz="1400" spc="-105" dirty="0">
                <a:latin typeface="Arial"/>
                <a:cs typeface="Arial"/>
              </a:rPr>
              <a:t>s</a:t>
            </a:r>
            <a:r>
              <a:rPr sz="1400" spc="-5" dirty="0">
                <a:latin typeface="Arial"/>
                <a:cs typeface="Arial"/>
              </a:rPr>
              <a:t>u</a:t>
            </a:r>
            <a:r>
              <a:rPr sz="1400" spc="60" dirty="0">
                <a:latin typeface="Arial"/>
                <a:cs typeface="Arial"/>
              </a:rPr>
              <a:t>b</a:t>
            </a:r>
            <a:r>
              <a:rPr sz="1400" spc="10" dirty="0">
                <a:latin typeface="Arial"/>
                <a:cs typeface="Arial"/>
              </a:rPr>
              <a:t>m</a:t>
            </a:r>
            <a:r>
              <a:rPr sz="1400" spc="45" dirty="0">
                <a:latin typeface="Arial"/>
                <a:cs typeface="Arial"/>
              </a:rPr>
              <a:t>it</a:t>
            </a:r>
            <a:r>
              <a:rPr sz="1400" spc="-5" dirty="0">
                <a:latin typeface="Arial"/>
                <a:cs typeface="Arial"/>
              </a:rPr>
              <a:t> </a:t>
            </a:r>
            <a:r>
              <a:rPr sz="1400" spc="-30" dirty="0">
                <a:latin typeface="Arial"/>
                <a:cs typeface="Arial"/>
              </a:rPr>
              <a:t>v</a:t>
            </a:r>
            <a:r>
              <a:rPr sz="1400" spc="-10" dirty="0">
                <a:latin typeface="Arial"/>
                <a:cs typeface="Arial"/>
              </a:rPr>
              <a:t>i</a:t>
            </a:r>
            <a:r>
              <a:rPr sz="1400" spc="-30" dirty="0">
                <a:latin typeface="Arial"/>
                <a:cs typeface="Arial"/>
              </a:rPr>
              <a:t>a</a:t>
            </a:r>
            <a:r>
              <a:rPr sz="1400" spc="60" dirty="0">
                <a:latin typeface="Arial"/>
                <a:cs typeface="Arial"/>
              </a:rPr>
              <a:t>b</a:t>
            </a:r>
            <a:r>
              <a:rPr sz="1400" spc="10" dirty="0">
                <a:latin typeface="Arial"/>
                <a:cs typeface="Arial"/>
              </a:rPr>
              <a:t>le</a:t>
            </a:r>
            <a:r>
              <a:rPr sz="1400" spc="-10" dirty="0">
                <a:latin typeface="Arial"/>
                <a:cs typeface="Arial"/>
              </a:rPr>
              <a:t> </a:t>
            </a:r>
            <a:r>
              <a:rPr sz="1400" spc="-60" dirty="0">
                <a:latin typeface="Arial"/>
                <a:cs typeface="Arial"/>
              </a:rPr>
              <a:t>a</a:t>
            </a:r>
            <a:r>
              <a:rPr sz="1400" spc="-5" dirty="0">
                <a:latin typeface="Arial"/>
                <a:cs typeface="Arial"/>
              </a:rPr>
              <a:t>n</a:t>
            </a:r>
            <a:r>
              <a:rPr sz="1400" spc="70" dirty="0">
                <a:latin typeface="Arial"/>
                <a:cs typeface="Arial"/>
              </a:rPr>
              <a:t>d</a:t>
            </a:r>
            <a:r>
              <a:rPr sz="1400" spc="-10" dirty="0">
                <a:latin typeface="Arial"/>
                <a:cs typeface="Arial"/>
              </a:rPr>
              <a:t> </a:t>
            </a:r>
            <a:r>
              <a:rPr sz="1400" spc="-60" dirty="0">
                <a:latin typeface="Arial"/>
                <a:cs typeface="Arial"/>
              </a:rPr>
              <a:t>a</a:t>
            </a:r>
            <a:r>
              <a:rPr sz="1400" spc="60" dirty="0">
                <a:latin typeface="Arial"/>
                <a:cs typeface="Arial"/>
              </a:rPr>
              <a:t>pp</a:t>
            </a:r>
            <a:r>
              <a:rPr sz="1400" spc="-35" dirty="0">
                <a:latin typeface="Arial"/>
                <a:cs typeface="Arial"/>
              </a:rPr>
              <a:t>r</a:t>
            </a:r>
            <a:r>
              <a:rPr sz="1400" spc="35" dirty="0">
                <a:latin typeface="Arial"/>
                <a:cs typeface="Arial"/>
              </a:rPr>
              <a:t>o</a:t>
            </a:r>
            <a:r>
              <a:rPr sz="1400" spc="60" dirty="0">
                <a:latin typeface="Arial"/>
                <a:cs typeface="Arial"/>
              </a:rPr>
              <a:t>p</a:t>
            </a:r>
            <a:r>
              <a:rPr sz="1400" spc="-10" dirty="0">
                <a:latin typeface="Arial"/>
                <a:cs typeface="Arial"/>
              </a:rPr>
              <a:t>ri</a:t>
            </a:r>
            <a:r>
              <a:rPr sz="1400" spc="-30" dirty="0">
                <a:latin typeface="Arial"/>
                <a:cs typeface="Arial"/>
              </a:rPr>
              <a:t>a</a:t>
            </a:r>
            <a:r>
              <a:rPr sz="1400" spc="65" dirty="0">
                <a:latin typeface="Arial"/>
                <a:cs typeface="Arial"/>
              </a:rPr>
              <a:t>t</a:t>
            </a:r>
            <a:r>
              <a:rPr sz="1400" dirty="0">
                <a:latin typeface="Arial"/>
                <a:cs typeface="Arial"/>
              </a:rPr>
              <a:t>e</a:t>
            </a:r>
            <a:r>
              <a:rPr sz="1400" spc="-10" dirty="0">
                <a:latin typeface="Arial"/>
                <a:cs typeface="Arial"/>
              </a:rPr>
              <a:t> </a:t>
            </a:r>
            <a:r>
              <a:rPr sz="1400" spc="60" dirty="0">
                <a:latin typeface="Arial"/>
                <a:cs typeface="Arial"/>
              </a:rPr>
              <a:t>p</a:t>
            </a:r>
            <a:r>
              <a:rPr sz="1400" spc="-35" dirty="0">
                <a:latin typeface="Arial"/>
                <a:cs typeface="Arial"/>
              </a:rPr>
              <a:t>r</a:t>
            </a:r>
            <a:r>
              <a:rPr sz="1400" spc="35" dirty="0">
                <a:latin typeface="Arial"/>
                <a:cs typeface="Arial"/>
              </a:rPr>
              <a:t>o</a:t>
            </a:r>
            <a:r>
              <a:rPr sz="1400" spc="60" dirty="0">
                <a:latin typeface="Arial"/>
                <a:cs typeface="Arial"/>
              </a:rPr>
              <a:t>p</a:t>
            </a:r>
            <a:r>
              <a:rPr sz="1400" spc="35" dirty="0">
                <a:latin typeface="Arial"/>
                <a:cs typeface="Arial"/>
              </a:rPr>
              <a:t>o</a:t>
            </a:r>
            <a:r>
              <a:rPr sz="1400" spc="-105" dirty="0">
                <a:latin typeface="Arial"/>
                <a:cs typeface="Arial"/>
              </a:rPr>
              <a:t>s</a:t>
            </a:r>
            <a:r>
              <a:rPr sz="1400" spc="-60" dirty="0">
                <a:latin typeface="Arial"/>
                <a:cs typeface="Arial"/>
              </a:rPr>
              <a:t>a</a:t>
            </a:r>
            <a:r>
              <a:rPr sz="1400" spc="-45" dirty="0">
                <a:latin typeface="Arial"/>
                <a:cs typeface="Arial"/>
              </a:rPr>
              <a:t>ls</a:t>
            </a:r>
            <a:r>
              <a:rPr sz="1400" dirty="0">
                <a:latin typeface="Arial"/>
                <a:cs typeface="Arial"/>
              </a:rPr>
              <a:t> </a:t>
            </a:r>
            <a:r>
              <a:rPr sz="1400" spc="65" dirty="0">
                <a:latin typeface="Arial"/>
                <a:cs typeface="Arial"/>
              </a:rPr>
              <a:t>t</a:t>
            </a:r>
            <a:r>
              <a:rPr sz="1400" spc="45" dirty="0">
                <a:latin typeface="Arial"/>
                <a:cs typeface="Arial"/>
              </a:rPr>
              <a:t>o</a:t>
            </a:r>
            <a:r>
              <a:rPr sz="1400" spc="-10"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 </a:t>
            </a:r>
            <a:r>
              <a:rPr sz="1400" spc="5" dirty="0">
                <a:latin typeface="Arial"/>
                <a:cs typeface="Arial"/>
              </a:rPr>
              <a:t>G</a:t>
            </a:r>
            <a:r>
              <a:rPr sz="1400" dirty="0">
                <a:latin typeface="Arial"/>
                <a:cs typeface="Arial"/>
              </a:rPr>
              <a:t>l</a:t>
            </a:r>
            <a:r>
              <a:rPr sz="1400" spc="35" dirty="0">
                <a:latin typeface="Arial"/>
                <a:cs typeface="Arial"/>
              </a:rPr>
              <a:t>o</a:t>
            </a:r>
            <a:r>
              <a:rPr sz="1400" spc="60" dirty="0">
                <a:latin typeface="Arial"/>
                <a:cs typeface="Arial"/>
              </a:rPr>
              <a:t>b</a:t>
            </a:r>
            <a:r>
              <a:rPr sz="1400" spc="-30" dirty="0">
                <a:latin typeface="Arial"/>
                <a:cs typeface="Arial"/>
              </a:rPr>
              <a:t>a</a:t>
            </a:r>
            <a:r>
              <a:rPr sz="1400" spc="-10" dirty="0">
                <a:latin typeface="Arial"/>
                <a:cs typeface="Arial"/>
              </a:rPr>
              <a:t>l</a:t>
            </a:r>
            <a:r>
              <a:rPr sz="1400" spc="-5" dirty="0">
                <a:latin typeface="Arial"/>
                <a:cs typeface="Arial"/>
              </a:rPr>
              <a:t> </a:t>
            </a:r>
            <a:r>
              <a:rPr sz="1400" spc="-95" dirty="0">
                <a:latin typeface="Arial"/>
                <a:cs typeface="Arial"/>
              </a:rPr>
              <a:t>F</a:t>
            </a:r>
            <a:r>
              <a:rPr sz="1400" spc="-5" dirty="0">
                <a:latin typeface="Arial"/>
                <a:cs typeface="Arial"/>
              </a:rPr>
              <a:t>un</a:t>
            </a:r>
            <a:r>
              <a:rPr sz="1400" spc="60" dirty="0">
                <a:latin typeface="Arial"/>
                <a:cs typeface="Arial"/>
              </a:rPr>
              <a:t>d</a:t>
            </a:r>
            <a:r>
              <a:rPr sz="1400" dirty="0">
                <a:latin typeface="Arial"/>
                <a:cs typeface="Arial"/>
              </a:rPr>
              <a:t>,</a:t>
            </a:r>
            <a:r>
              <a:rPr sz="1400" spc="-5" dirty="0">
                <a:latin typeface="Arial"/>
                <a:cs typeface="Arial"/>
              </a:rPr>
              <a:t> </a:t>
            </a:r>
            <a:r>
              <a:rPr sz="1400" spc="-40" dirty="0">
                <a:latin typeface="Arial"/>
                <a:cs typeface="Arial"/>
              </a:rPr>
              <a:t>an</a:t>
            </a:r>
            <a:r>
              <a:rPr sz="1400" spc="70" dirty="0">
                <a:latin typeface="Arial"/>
                <a:cs typeface="Arial"/>
              </a:rPr>
              <a:t>d</a:t>
            </a:r>
            <a:r>
              <a:rPr sz="1400" spc="-10" dirty="0">
                <a:latin typeface="Arial"/>
                <a:cs typeface="Arial"/>
              </a:rPr>
              <a:t> </a:t>
            </a:r>
            <a:r>
              <a:rPr sz="1400" spc="30" dirty="0">
                <a:latin typeface="Arial"/>
                <a:cs typeface="Arial"/>
              </a:rPr>
              <a:t>t</a:t>
            </a:r>
            <a:r>
              <a:rPr sz="1400" spc="75" dirty="0">
                <a:latin typeface="Arial"/>
                <a:cs typeface="Arial"/>
              </a:rPr>
              <a:t>o</a:t>
            </a:r>
            <a:r>
              <a:rPr sz="1400" spc="-10" dirty="0">
                <a:latin typeface="Arial"/>
                <a:cs typeface="Arial"/>
              </a:rPr>
              <a:t> </a:t>
            </a:r>
            <a:r>
              <a:rPr sz="1400" spc="35" dirty="0">
                <a:latin typeface="Arial"/>
                <a:cs typeface="Arial"/>
              </a:rPr>
              <a:t>o</a:t>
            </a:r>
            <a:r>
              <a:rPr sz="1400" spc="-35" dirty="0">
                <a:latin typeface="Arial"/>
                <a:cs typeface="Arial"/>
              </a:rPr>
              <a:t>v</a:t>
            </a:r>
            <a:r>
              <a:rPr sz="1400" spc="-5" dirty="0">
                <a:latin typeface="Arial"/>
                <a:cs typeface="Arial"/>
              </a:rPr>
              <a:t>e</a:t>
            </a:r>
            <a:r>
              <a:rPr sz="1400" spc="-55" dirty="0">
                <a:latin typeface="Arial"/>
                <a:cs typeface="Arial"/>
              </a:rPr>
              <a:t>r</a:t>
            </a:r>
            <a:r>
              <a:rPr sz="1400" spc="-70" dirty="0">
                <a:latin typeface="Arial"/>
                <a:cs typeface="Arial"/>
              </a:rPr>
              <a:t>s</a:t>
            </a:r>
            <a:r>
              <a:rPr sz="1400" spc="-5" dirty="0">
                <a:latin typeface="Arial"/>
                <a:cs typeface="Arial"/>
              </a:rPr>
              <a:t>e</a:t>
            </a:r>
            <a:r>
              <a:rPr sz="1400" dirty="0">
                <a:latin typeface="Arial"/>
                <a:cs typeface="Arial"/>
              </a:rPr>
              <a:t>e</a:t>
            </a:r>
            <a:r>
              <a:rPr sz="1400" spc="-5" dirty="0">
                <a:latin typeface="Arial"/>
                <a:cs typeface="Arial"/>
              </a:rPr>
              <a:t> </a:t>
            </a:r>
            <a:r>
              <a:rPr sz="1400" spc="-40" dirty="0">
                <a:latin typeface="Arial"/>
                <a:cs typeface="Arial"/>
              </a:rPr>
              <a:t>an</a:t>
            </a:r>
            <a:r>
              <a:rPr sz="1400" spc="70" dirty="0">
                <a:latin typeface="Arial"/>
                <a:cs typeface="Arial"/>
              </a:rPr>
              <a:t>d</a:t>
            </a:r>
            <a:r>
              <a:rPr sz="1400" spc="-10" dirty="0">
                <a:latin typeface="Arial"/>
                <a:cs typeface="Arial"/>
              </a:rPr>
              <a:t> </a:t>
            </a:r>
            <a:r>
              <a:rPr sz="1400" spc="-105" dirty="0">
                <a:latin typeface="Arial"/>
                <a:cs typeface="Arial"/>
              </a:rPr>
              <a:t>s</a:t>
            </a:r>
            <a:r>
              <a:rPr sz="1400" spc="-5" dirty="0">
                <a:latin typeface="Arial"/>
                <a:cs typeface="Arial"/>
              </a:rPr>
              <a:t>u</a:t>
            </a:r>
            <a:r>
              <a:rPr sz="1400" spc="60" dirty="0">
                <a:latin typeface="Arial"/>
                <a:cs typeface="Arial"/>
              </a:rPr>
              <a:t>pp</a:t>
            </a:r>
            <a:r>
              <a:rPr sz="1400" spc="35" dirty="0">
                <a:latin typeface="Arial"/>
                <a:cs typeface="Arial"/>
              </a:rPr>
              <a:t>o</a:t>
            </a:r>
            <a:r>
              <a:rPr sz="1400" spc="30" dirty="0">
                <a:latin typeface="Arial"/>
                <a:cs typeface="Arial"/>
              </a:rPr>
              <a:t>rt</a:t>
            </a:r>
            <a:r>
              <a:rPr sz="1400" spc="-5" dirty="0">
                <a:latin typeface="Arial"/>
                <a:cs typeface="Arial"/>
              </a:rPr>
              <a:t> </a:t>
            </a:r>
            <a:r>
              <a:rPr sz="1400" spc="30" dirty="0">
                <a:latin typeface="Arial"/>
                <a:cs typeface="Arial"/>
              </a:rPr>
              <a:t>th</a:t>
            </a:r>
            <a:r>
              <a:rPr sz="1400" dirty="0">
                <a:latin typeface="Arial"/>
                <a:cs typeface="Arial"/>
              </a:rPr>
              <a:t>e</a:t>
            </a:r>
            <a:r>
              <a:rPr sz="1400" spc="-5" dirty="0">
                <a:latin typeface="Arial"/>
                <a:cs typeface="Arial"/>
              </a:rPr>
              <a:t> </a:t>
            </a:r>
            <a:r>
              <a:rPr sz="1400" spc="20" dirty="0">
                <a:latin typeface="Arial"/>
                <a:cs typeface="Arial"/>
              </a:rPr>
              <a:t>i</a:t>
            </a:r>
            <a:r>
              <a:rPr sz="1400" spc="10" dirty="0">
                <a:latin typeface="Arial"/>
                <a:cs typeface="Arial"/>
              </a:rPr>
              <a:t>m</a:t>
            </a:r>
            <a:r>
              <a:rPr sz="1400" spc="60" dirty="0">
                <a:latin typeface="Arial"/>
                <a:cs typeface="Arial"/>
              </a:rPr>
              <a:t>p</a:t>
            </a:r>
            <a:r>
              <a:rPr sz="1400" spc="20" dirty="0">
                <a:latin typeface="Arial"/>
                <a:cs typeface="Arial"/>
              </a:rPr>
              <a:t>l</a:t>
            </a:r>
            <a:r>
              <a:rPr sz="1400" spc="-5" dirty="0">
                <a:latin typeface="Arial"/>
                <a:cs typeface="Arial"/>
              </a:rPr>
              <a:t>e</a:t>
            </a:r>
            <a:r>
              <a:rPr sz="1400" spc="10" dirty="0">
                <a:latin typeface="Arial"/>
                <a:cs typeface="Arial"/>
              </a:rPr>
              <a:t>m</a:t>
            </a:r>
            <a:r>
              <a:rPr sz="1400" spc="-5" dirty="0">
                <a:latin typeface="Arial"/>
                <a:cs typeface="Arial"/>
              </a:rPr>
              <a:t>en</a:t>
            </a:r>
            <a:r>
              <a:rPr sz="1400" spc="25" dirty="0">
                <a:latin typeface="Arial"/>
                <a:cs typeface="Arial"/>
              </a:rPr>
              <a:t>tat</a:t>
            </a:r>
            <a:r>
              <a:rPr sz="1400" spc="15" dirty="0">
                <a:latin typeface="Arial"/>
                <a:cs typeface="Arial"/>
              </a:rPr>
              <a:t>i</a:t>
            </a:r>
            <a:r>
              <a:rPr sz="1400" spc="35" dirty="0">
                <a:latin typeface="Arial"/>
                <a:cs typeface="Arial"/>
              </a:rPr>
              <a:t>o</a:t>
            </a:r>
            <a:r>
              <a:rPr sz="1400" dirty="0">
                <a:latin typeface="Arial"/>
                <a:cs typeface="Arial"/>
              </a:rPr>
              <a:t>n</a:t>
            </a:r>
            <a:r>
              <a:rPr sz="1400" spc="-5" dirty="0">
                <a:latin typeface="Arial"/>
                <a:cs typeface="Arial"/>
              </a:rPr>
              <a:t> </a:t>
            </a:r>
            <a:r>
              <a:rPr sz="1400" spc="35" dirty="0">
                <a:latin typeface="Arial"/>
                <a:cs typeface="Arial"/>
              </a:rPr>
              <a:t>o</a:t>
            </a:r>
            <a:r>
              <a:rPr sz="1400" spc="20" dirty="0">
                <a:latin typeface="Arial"/>
                <a:cs typeface="Arial"/>
              </a:rPr>
              <a:t>f</a:t>
            </a:r>
            <a:r>
              <a:rPr sz="1400" spc="-5" dirty="0">
                <a:latin typeface="Arial"/>
                <a:cs typeface="Arial"/>
              </a:rPr>
              <a:t> </a:t>
            </a:r>
            <a:r>
              <a:rPr sz="1400" spc="60" dirty="0">
                <a:latin typeface="Arial"/>
                <a:cs typeface="Arial"/>
              </a:rPr>
              <a:t>p</a:t>
            </a:r>
            <a:r>
              <a:rPr sz="1400" spc="-35" dirty="0">
                <a:latin typeface="Arial"/>
                <a:cs typeface="Arial"/>
              </a:rPr>
              <a:t>r</a:t>
            </a:r>
            <a:r>
              <a:rPr sz="1400" spc="35" dirty="0">
                <a:latin typeface="Arial"/>
                <a:cs typeface="Arial"/>
              </a:rPr>
              <a:t>o</a:t>
            </a:r>
            <a:r>
              <a:rPr sz="1400" spc="20" dirty="0">
                <a:latin typeface="Arial"/>
                <a:cs typeface="Arial"/>
              </a:rPr>
              <a:t>j</a:t>
            </a:r>
            <a:r>
              <a:rPr sz="1400" spc="-5" dirty="0">
                <a:latin typeface="Arial"/>
                <a:cs typeface="Arial"/>
              </a:rPr>
              <a:t>e</a:t>
            </a:r>
            <a:r>
              <a:rPr sz="1400" spc="-35" dirty="0">
                <a:latin typeface="Arial"/>
                <a:cs typeface="Arial"/>
              </a:rPr>
              <a:t>c</a:t>
            </a:r>
            <a:r>
              <a:rPr sz="1400" spc="-20" dirty="0">
                <a:latin typeface="Arial"/>
                <a:cs typeface="Arial"/>
              </a:rPr>
              <a:t>t</a:t>
            </a:r>
            <a:r>
              <a:rPr sz="1400" spc="-25" dirty="0">
                <a:latin typeface="Arial"/>
                <a:cs typeface="Arial"/>
              </a:rPr>
              <a:t>s</a:t>
            </a:r>
            <a:r>
              <a:rPr sz="1400" dirty="0">
                <a:latin typeface="Arial"/>
                <a:cs typeface="Arial"/>
              </a:rPr>
              <a:t> </a:t>
            </a:r>
            <a:r>
              <a:rPr sz="1400" spc="30" dirty="0">
                <a:latin typeface="Arial"/>
                <a:cs typeface="Arial"/>
              </a:rPr>
              <a:t>th</a:t>
            </a:r>
            <a:r>
              <a:rPr sz="1400" spc="10" dirty="0">
                <a:latin typeface="Arial"/>
                <a:cs typeface="Arial"/>
              </a:rPr>
              <a:t>a</a:t>
            </a:r>
            <a:r>
              <a:rPr sz="1400" spc="5" dirty="0">
                <a:latin typeface="Arial"/>
                <a:cs typeface="Arial"/>
              </a:rPr>
              <a:t>t</a:t>
            </a:r>
            <a:r>
              <a:rPr sz="1400" spc="-5" dirty="0">
                <a:latin typeface="Arial"/>
                <a:cs typeface="Arial"/>
              </a:rPr>
              <a:t> </a:t>
            </a:r>
            <a:r>
              <a:rPr sz="1400" spc="-45" dirty="0">
                <a:latin typeface="Arial"/>
                <a:cs typeface="Arial"/>
              </a:rPr>
              <a:t>a</a:t>
            </a:r>
            <a:r>
              <a:rPr sz="1400" spc="-55" dirty="0">
                <a:latin typeface="Arial"/>
                <a:cs typeface="Arial"/>
              </a:rPr>
              <a:t>r</a:t>
            </a:r>
            <a:r>
              <a:rPr sz="1400" dirty="0">
                <a:latin typeface="Arial"/>
                <a:cs typeface="Arial"/>
              </a:rPr>
              <a:t>e</a:t>
            </a:r>
            <a:r>
              <a:rPr sz="1400" spc="-5" dirty="0">
                <a:latin typeface="Arial"/>
                <a:cs typeface="Arial"/>
              </a:rPr>
              <a:t> </a:t>
            </a:r>
            <a:r>
              <a:rPr sz="1400" spc="20" dirty="0">
                <a:latin typeface="Arial"/>
                <a:cs typeface="Arial"/>
              </a:rPr>
              <a:t>i</a:t>
            </a:r>
            <a:r>
              <a:rPr sz="1400" spc="-5" dirty="0">
                <a:latin typeface="Arial"/>
                <a:cs typeface="Arial"/>
              </a:rPr>
              <a:t>n</a:t>
            </a:r>
            <a:r>
              <a:rPr sz="1400" spc="20" dirty="0">
                <a:latin typeface="Arial"/>
                <a:cs typeface="Arial"/>
              </a:rPr>
              <a:t>i</a:t>
            </a:r>
            <a:r>
              <a:rPr sz="1400" spc="45" dirty="0">
                <a:latin typeface="Arial"/>
                <a:cs typeface="Arial"/>
              </a:rPr>
              <a:t>t</a:t>
            </a:r>
            <a:r>
              <a:rPr sz="1400" spc="40" dirty="0">
                <a:latin typeface="Arial"/>
                <a:cs typeface="Arial"/>
              </a:rPr>
              <a:t>i</a:t>
            </a:r>
            <a:r>
              <a:rPr sz="1400" dirty="0">
                <a:latin typeface="Arial"/>
                <a:cs typeface="Arial"/>
              </a:rPr>
              <a:t>ate</a:t>
            </a:r>
            <a:r>
              <a:rPr sz="1400" spc="70" dirty="0">
                <a:latin typeface="Arial"/>
                <a:cs typeface="Arial"/>
              </a:rPr>
              <a:t>d</a:t>
            </a:r>
            <a:r>
              <a:rPr sz="1400" spc="35" dirty="0">
                <a:latin typeface="Arial"/>
                <a:cs typeface="Arial"/>
              </a:rPr>
              <a:t> </a:t>
            </a:r>
            <a:r>
              <a:rPr sz="1400" spc="10" dirty="0">
                <a:latin typeface="Arial"/>
                <a:cs typeface="Arial"/>
              </a:rPr>
              <a:t>b</a:t>
            </a:r>
            <a:r>
              <a:rPr sz="1400" spc="20" dirty="0">
                <a:latin typeface="Arial"/>
                <a:cs typeface="Arial"/>
              </a:rPr>
              <a:t>y</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5" dirty="0">
                <a:latin typeface="Arial"/>
                <a:cs typeface="Arial"/>
              </a:rPr>
              <a:t> </a:t>
            </a:r>
            <a:r>
              <a:rPr sz="1400" spc="-35">
                <a:latin typeface="Arial"/>
                <a:cs typeface="Arial"/>
              </a:rPr>
              <a:t>CC</a:t>
            </a:r>
            <a:r>
              <a:rPr sz="1400" spc="70">
                <a:latin typeface="Arial"/>
                <a:cs typeface="Arial"/>
              </a:rPr>
              <a:t>M </a:t>
            </a:r>
            <a:r>
              <a:rPr lang="en-US" sz="1400" spc="70">
                <a:latin typeface="Arial"/>
                <a:cs typeface="Arial"/>
              </a:rPr>
              <a:t>Nigeria</a:t>
            </a:r>
            <a:r>
              <a:rPr lang="en-US" sz="1400" spc="-5" dirty="0">
                <a:latin typeface="Arial"/>
                <a:cs typeface="Arial"/>
              </a:rPr>
              <a:t> </a:t>
            </a:r>
            <a:r>
              <a:rPr sz="1400" spc="-60" dirty="0">
                <a:latin typeface="Arial"/>
                <a:cs typeface="Arial"/>
              </a:rPr>
              <a:t>a</a:t>
            </a:r>
            <a:r>
              <a:rPr sz="1400" spc="-5" dirty="0">
                <a:latin typeface="Arial"/>
                <a:cs typeface="Arial"/>
              </a:rPr>
              <a:t>n</a:t>
            </a:r>
            <a:r>
              <a:rPr sz="1400" spc="70" dirty="0">
                <a:latin typeface="Arial"/>
                <a:cs typeface="Arial"/>
              </a:rPr>
              <a:t>d</a:t>
            </a:r>
            <a:r>
              <a:rPr sz="1400" spc="-10" dirty="0">
                <a:latin typeface="Arial"/>
                <a:cs typeface="Arial"/>
              </a:rPr>
              <a:t> </a:t>
            </a:r>
            <a:r>
              <a:rPr sz="1400" spc="15" dirty="0">
                <a:latin typeface="Arial"/>
                <a:cs typeface="Arial"/>
              </a:rPr>
              <a:t>f</a:t>
            </a:r>
            <a:r>
              <a:rPr sz="1400" spc="20" dirty="0">
                <a:latin typeface="Arial"/>
                <a:cs typeface="Arial"/>
              </a:rPr>
              <a:t>i</a:t>
            </a:r>
            <a:r>
              <a:rPr sz="1400" spc="-5" dirty="0">
                <a:latin typeface="Arial"/>
                <a:cs typeface="Arial"/>
              </a:rPr>
              <a:t>n</a:t>
            </a:r>
            <a:r>
              <a:rPr sz="1400" spc="-60" dirty="0">
                <a:latin typeface="Arial"/>
                <a:cs typeface="Arial"/>
              </a:rPr>
              <a:t>a</a:t>
            </a:r>
            <a:r>
              <a:rPr sz="1400" spc="-5" dirty="0">
                <a:latin typeface="Arial"/>
                <a:cs typeface="Arial"/>
              </a:rPr>
              <a:t>n</a:t>
            </a:r>
            <a:r>
              <a:rPr sz="1400" spc="-30" dirty="0">
                <a:latin typeface="Arial"/>
                <a:cs typeface="Arial"/>
              </a:rPr>
              <a:t>c</a:t>
            </a:r>
            <a:r>
              <a:rPr sz="1400" spc="-5" dirty="0">
                <a:latin typeface="Arial"/>
                <a:cs typeface="Arial"/>
              </a:rPr>
              <a:t>e</a:t>
            </a:r>
            <a:r>
              <a:rPr sz="1400" spc="70" dirty="0">
                <a:latin typeface="Arial"/>
                <a:cs typeface="Arial"/>
              </a:rPr>
              <a:t>d</a:t>
            </a:r>
            <a:r>
              <a:rPr sz="1400" spc="-10" dirty="0">
                <a:latin typeface="Arial"/>
                <a:cs typeface="Arial"/>
              </a:rPr>
              <a:t> </a:t>
            </a:r>
            <a:r>
              <a:rPr sz="1400" spc="10" dirty="0">
                <a:latin typeface="Arial"/>
                <a:cs typeface="Arial"/>
              </a:rPr>
              <a:t>b</a:t>
            </a:r>
            <a:r>
              <a:rPr sz="1400" spc="20" dirty="0">
                <a:latin typeface="Arial"/>
                <a:cs typeface="Arial"/>
              </a:rPr>
              <a:t>y</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5" dirty="0">
                <a:latin typeface="Arial"/>
                <a:cs typeface="Arial"/>
              </a:rPr>
              <a:t> G</a:t>
            </a:r>
            <a:r>
              <a:rPr sz="1400" spc="20" dirty="0">
                <a:latin typeface="Arial"/>
                <a:cs typeface="Arial"/>
              </a:rPr>
              <a:t>l</a:t>
            </a:r>
            <a:r>
              <a:rPr sz="1400" spc="10" dirty="0">
                <a:latin typeface="Arial"/>
                <a:cs typeface="Arial"/>
              </a:rPr>
              <a:t>ob</a:t>
            </a:r>
            <a:r>
              <a:rPr sz="1400" spc="15" dirty="0">
                <a:latin typeface="Arial"/>
                <a:cs typeface="Arial"/>
              </a:rPr>
              <a:t>a</a:t>
            </a:r>
            <a:r>
              <a:rPr sz="1400" spc="20" dirty="0">
                <a:latin typeface="Arial"/>
                <a:cs typeface="Arial"/>
              </a:rPr>
              <a:t>l</a:t>
            </a:r>
            <a:r>
              <a:rPr sz="1400" dirty="0">
                <a:latin typeface="Arial"/>
                <a:cs typeface="Arial"/>
              </a:rPr>
              <a:t> </a:t>
            </a:r>
            <a:r>
              <a:rPr sz="1400" spc="-95" dirty="0">
                <a:latin typeface="Arial"/>
                <a:cs typeface="Arial"/>
              </a:rPr>
              <a:t>F</a:t>
            </a:r>
            <a:r>
              <a:rPr sz="1400" spc="-5" dirty="0">
                <a:latin typeface="Arial"/>
                <a:cs typeface="Arial"/>
              </a:rPr>
              <a:t>un</a:t>
            </a:r>
            <a:r>
              <a:rPr sz="1400" spc="25" dirty="0">
                <a:latin typeface="Arial"/>
                <a:cs typeface="Arial"/>
              </a:rPr>
              <a:t>d.</a:t>
            </a:r>
            <a:endParaRPr sz="1400" dirty="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5</a:t>
            </a:fld>
            <a:endParaRPr spc="-80" dirty="0"/>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4" name="object 4"/>
          <p:cNvSpPr txBox="1"/>
          <p:nvPr/>
        </p:nvSpPr>
        <p:spPr>
          <a:xfrm>
            <a:off x="801651" y="838200"/>
            <a:ext cx="7303134" cy="1698157"/>
          </a:xfrm>
          <a:prstGeom prst="rect">
            <a:avLst/>
          </a:prstGeom>
        </p:spPr>
        <p:txBody>
          <a:bodyPr vert="horz" wrap="square" lIns="0" tIns="0" rIns="0" bIns="0" rtlCol="0" anchor="t">
            <a:spAutoFit/>
          </a:bodyPr>
          <a:lstStyle/>
          <a:p>
            <a:pPr marL="12700" algn="just">
              <a:lnSpc>
                <a:spcPct val="100000"/>
              </a:lnSpc>
            </a:pPr>
            <a:r>
              <a:rPr lang="en-US" sz="4700" spc="80" dirty="0">
                <a:solidFill>
                  <a:srgbClr val="249F54"/>
                </a:solidFill>
                <a:latin typeface="Lucida Sans Unicode"/>
                <a:cs typeface="Lucida Sans Unicode"/>
              </a:rPr>
              <a:t>VISION</a:t>
            </a:r>
            <a:endParaRPr sz="4700" dirty="0">
              <a:latin typeface="Lucida Sans Unicode"/>
              <a:cs typeface="Lucida Sans Unicode"/>
            </a:endParaRPr>
          </a:p>
          <a:p>
            <a:pPr marL="69215" marR="5080" algn="just">
              <a:lnSpc>
                <a:spcPct val="148600"/>
              </a:lnSpc>
              <a:spcBef>
                <a:spcPts val="400"/>
              </a:spcBef>
            </a:pPr>
            <a:r>
              <a:rPr sz="1400" spc="-30" dirty="0">
                <a:latin typeface="Arial"/>
                <a:cs typeface="Arial"/>
              </a:rPr>
              <a:t>Th</a:t>
            </a:r>
            <a:r>
              <a:rPr sz="1400" spc="-25" dirty="0">
                <a:latin typeface="Arial"/>
                <a:cs typeface="Arial"/>
              </a:rPr>
              <a:t>e</a:t>
            </a:r>
            <a:r>
              <a:rPr sz="1400" spc="-10" dirty="0">
                <a:latin typeface="Arial"/>
                <a:cs typeface="Arial"/>
              </a:rPr>
              <a:t> </a:t>
            </a:r>
            <a:r>
              <a:rPr lang="en-US" sz="1400" spc="65" dirty="0">
                <a:latin typeface="Arial"/>
                <a:cs typeface="Arial"/>
              </a:rPr>
              <a:t>mandate</a:t>
            </a:r>
            <a:r>
              <a:rPr sz="1400" spc="-10" dirty="0">
                <a:latin typeface="Arial"/>
                <a:cs typeface="Arial"/>
              </a:rPr>
              <a:t> </a:t>
            </a:r>
            <a:r>
              <a:rPr sz="1400" spc="40" dirty="0">
                <a:latin typeface="Arial"/>
                <a:cs typeface="Arial"/>
              </a:rPr>
              <a:t>o</a:t>
            </a:r>
            <a:r>
              <a:rPr sz="1400" spc="20" dirty="0">
                <a:latin typeface="Arial"/>
                <a:cs typeface="Arial"/>
              </a:rPr>
              <a:t>f</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35" dirty="0">
                <a:latin typeface="Arial"/>
                <a:cs typeface="Arial"/>
              </a:rPr>
              <a:t>CC</a:t>
            </a:r>
            <a:r>
              <a:rPr sz="1400" spc="70" dirty="0">
                <a:latin typeface="Arial"/>
                <a:cs typeface="Arial"/>
              </a:rPr>
              <a:t>M</a:t>
            </a:r>
            <a:r>
              <a:rPr sz="1400" dirty="0">
                <a:latin typeface="Arial"/>
                <a:cs typeface="Arial"/>
              </a:rPr>
              <a:t> </a:t>
            </a:r>
            <a:r>
              <a:rPr sz="1400" spc="65" dirty="0">
                <a:latin typeface="Arial"/>
                <a:cs typeface="Arial"/>
              </a:rPr>
              <a:t>N</a:t>
            </a:r>
            <a:r>
              <a:rPr sz="1400" spc="20" dirty="0">
                <a:latin typeface="Arial"/>
                <a:cs typeface="Arial"/>
              </a:rPr>
              <a:t>i</a:t>
            </a:r>
            <a:r>
              <a:rPr sz="1400" spc="65" dirty="0">
                <a:latin typeface="Arial"/>
                <a:cs typeface="Arial"/>
              </a:rPr>
              <a:t>g</a:t>
            </a:r>
            <a:r>
              <a:rPr sz="1400" spc="-15" dirty="0">
                <a:latin typeface="Arial"/>
                <a:cs typeface="Arial"/>
              </a:rPr>
              <a:t>er</a:t>
            </a:r>
            <a:r>
              <a:rPr sz="1400" spc="20" dirty="0">
                <a:latin typeface="Arial"/>
                <a:cs typeface="Arial"/>
              </a:rPr>
              <a:t>i</a:t>
            </a:r>
            <a:r>
              <a:rPr sz="1400" spc="-55" dirty="0">
                <a:latin typeface="Arial"/>
                <a:cs typeface="Arial"/>
              </a:rPr>
              <a:t>a</a:t>
            </a:r>
            <a:r>
              <a:rPr sz="1400" spc="-5" dirty="0">
                <a:latin typeface="Arial"/>
                <a:cs typeface="Arial"/>
              </a:rPr>
              <a:t> </a:t>
            </a:r>
            <a:r>
              <a:rPr sz="1400" spc="20" dirty="0">
                <a:latin typeface="Arial"/>
                <a:cs typeface="Arial"/>
              </a:rPr>
              <a:t>i</a:t>
            </a:r>
            <a:r>
              <a:rPr sz="1400" spc="-105" dirty="0">
                <a:latin typeface="Arial"/>
                <a:cs typeface="Arial"/>
              </a:rPr>
              <a:t>s</a:t>
            </a:r>
            <a:r>
              <a:rPr sz="1400" dirty="0">
                <a:latin typeface="Arial"/>
                <a:cs typeface="Arial"/>
              </a:rPr>
              <a:t> </a:t>
            </a:r>
            <a:r>
              <a:rPr sz="1400" spc="65" dirty="0">
                <a:latin typeface="Arial"/>
                <a:cs typeface="Arial"/>
              </a:rPr>
              <a:t>t</a:t>
            </a:r>
            <a:r>
              <a:rPr sz="1400" spc="45" dirty="0">
                <a:latin typeface="Arial"/>
                <a:cs typeface="Arial"/>
              </a:rPr>
              <a:t>o</a:t>
            </a:r>
            <a:r>
              <a:rPr sz="1400" spc="-10" dirty="0">
                <a:latin typeface="Arial"/>
                <a:cs typeface="Arial"/>
              </a:rPr>
              <a:t> </a:t>
            </a:r>
            <a:r>
              <a:rPr sz="1400" spc="15" dirty="0">
                <a:latin typeface="Arial"/>
                <a:cs typeface="Arial"/>
              </a:rPr>
              <a:t>m</a:t>
            </a:r>
            <a:r>
              <a:rPr sz="1400" spc="-60" dirty="0">
                <a:latin typeface="Arial"/>
                <a:cs typeface="Arial"/>
              </a:rPr>
              <a:t>a</a:t>
            </a:r>
            <a:r>
              <a:rPr sz="1400" spc="-30" dirty="0">
                <a:latin typeface="Arial"/>
                <a:cs typeface="Arial"/>
              </a:rPr>
              <a:t>k</a:t>
            </a:r>
            <a:r>
              <a:rPr sz="1400" dirty="0">
                <a:latin typeface="Arial"/>
                <a:cs typeface="Arial"/>
              </a:rPr>
              <a:t>e</a:t>
            </a:r>
            <a:r>
              <a:rPr sz="1400" spc="-10" dirty="0">
                <a:latin typeface="Arial"/>
                <a:cs typeface="Arial"/>
              </a:rPr>
              <a:t> </a:t>
            </a:r>
            <a:r>
              <a:rPr sz="1400" spc="-30" dirty="0">
                <a:latin typeface="Arial"/>
                <a:cs typeface="Arial"/>
              </a:rPr>
              <a:t>c</a:t>
            </a:r>
            <a:r>
              <a:rPr sz="1400" spc="30" dirty="0">
                <a:latin typeface="Arial"/>
                <a:cs typeface="Arial"/>
              </a:rPr>
              <a:t>ont</a:t>
            </a:r>
            <a:r>
              <a:rPr sz="1400" spc="-10" dirty="0">
                <a:latin typeface="Arial"/>
                <a:cs typeface="Arial"/>
              </a:rPr>
              <a:t>r</a:t>
            </a:r>
            <a:r>
              <a:rPr sz="1400" spc="20" dirty="0">
                <a:latin typeface="Arial"/>
                <a:cs typeface="Arial"/>
              </a:rPr>
              <a:t>i</a:t>
            </a:r>
            <a:r>
              <a:rPr sz="1400" spc="65" dirty="0">
                <a:latin typeface="Arial"/>
                <a:cs typeface="Arial"/>
              </a:rPr>
              <a:t>b</a:t>
            </a:r>
            <a:r>
              <a:rPr sz="1400" spc="30" dirty="0">
                <a:latin typeface="Arial"/>
                <a:cs typeface="Arial"/>
              </a:rPr>
              <a:t>ut</a:t>
            </a:r>
            <a:r>
              <a:rPr sz="1400" spc="20" dirty="0">
                <a:latin typeface="Arial"/>
                <a:cs typeface="Arial"/>
              </a:rPr>
              <a:t>i</a:t>
            </a:r>
            <a:r>
              <a:rPr sz="1400" spc="40" dirty="0">
                <a:latin typeface="Arial"/>
                <a:cs typeface="Arial"/>
              </a:rPr>
              <a:t>o</a:t>
            </a:r>
            <a:r>
              <a:rPr sz="1400" spc="-70" dirty="0">
                <a:latin typeface="Arial"/>
                <a:cs typeface="Arial"/>
              </a:rPr>
              <a:t>n</a:t>
            </a:r>
            <a:r>
              <a:rPr sz="1400" spc="-60" dirty="0">
                <a:latin typeface="Arial"/>
                <a:cs typeface="Arial"/>
              </a:rPr>
              <a:t>s</a:t>
            </a:r>
            <a:r>
              <a:rPr sz="1400" dirty="0">
                <a:latin typeface="Arial"/>
                <a:cs typeface="Arial"/>
              </a:rPr>
              <a:t> </a:t>
            </a:r>
            <a:r>
              <a:rPr sz="1400" spc="65" dirty="0">
                <a:latin typeface="Arial"/>
                <a:cs typeface="Arial"/>
              </a:rPr>
              <a:t>t</a:t>
            </a:r>
            <a:r>
              <a:rPr sz="1400" spc="-40" dirty="0">
                <a:latin typeface="Arial"/>
                <a:cs typeface="Arial"/>
              </a:rPr>
              <a:t>ha</a:t>
            </a:r>
            <a:r>
              <a:rPr sz="1400" spc="70" dirty="0">
                <a:latin typeface="Arial"/>
                <a:cs typeface="Arial"/>
              </a:rPr>
              <a:t>t</a:t>
            </a:r>
            <a:r>
              <a:rPr sz="1400" spc="-5" dirty="0">
                <a:latin typeface="Arial"/>
                <a:cs typeface="Arial"/>
              </a:rPr>
              <a:t> </a:t>
            </a:r>
            <a:r>
              <a:rPr sz="1400" spc="-25" dirty="0">
                <a:latin typeface="Arial"/>
                <a:cs typeface="Arial"/>
              </a:rPr>
              <a:t>enhan</a:t>
            </a:r>
            <a:r>
              <a:rPr sz="1400" spc="-15" dirty="0">
                <a:latin typeface="Arial"/>
                <a:cs typeface="Arial"/>
              </a:rPr>
              <a:t>c</a:t>
            </a:r>
            <a:r>
              <a:rPr sz="1400" dirty="0">
                <a:latin typeface="Arial"/>
                <a:cs typeface="Arial"/>
              </a:rPr>
              <a:t>e</a:t>
            </a:r>
            <a:r>
              <a:rPr sz="1400" spc="-10"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5" dirty="0">
                <a:latin typeface="Arial"/>
                <a:cs typeface="Arial"/>
              </a:rPr>
              <a:t>G</a:t>
            </a:r>
            <a:r>
              <a:rPr sz="1400" spc="20" dirty="0">
                <a:latin typeface="Arial"/>
                <a:cs typeface="Arial"/>
              </a:rPr>
              <a:t>l</a:t>
            </a:r>
            <a:r>
              <a:rPr sz="1400" spc="40" dirty="0">
                <a:latin typeface="Arial"/>
                <a:cs typeface="Arial"/>
              </a:rPr>
              <a:t>o</a:t>
            </a:r>
            <a:r>
              <a:rPr sz="1400" spc="65" dirty="0">
                <a:latin typeface="Arial"/>
                <a:cs typeface="Arial"/>
              </a:rPr>
              <a:t>b</a:t>
            </a:r>
            <a:r>
              <a:rPr sz="1400" spc="-60" dirty="0">
                <a:latin typeface="Arial"/>
                <a:cs typeface="Arial"/>
              </a:rPr>
              <a:t>a</a:t>
            </a:r>
            <a:r>
              <a:rPr sz="1400" spc="20" dirty="0">
                <a:latin typeface="Arial"/>
                <a:cs typeface="Arial"/>
              </a:rPr>
              <a:t>l</a:t>
            </a:r>
            <a:r>
              <a:rPr sz="1400" spc="-5" dirty="0">
                <a:latin typeface="Arial"/>
                <a:cs typeface="Arial"/>
              </a:rPr>
              <a:t> Fund</a:t>
            </a:r>
            <a:r>
              <a:rPr sz="1400" spc="25" dirty="0">
                <a:latin typeface="Arial"/>
                <a:cs typeface="Arial"/>
              </a:rPr>
              <a:t>ed</a:t>
            </a:r>
            <a:r>
              <a:rPr sz="1400" dirty="0">
                <a:latin typeface="Arial"/>
                <a:cs typeface="Arial"/>
              </a:rPr>
              <a:t>- </a:t>
            </a:r>
            <a:r>
              <a:rPr sz="1400" spc="35" dirty="0">
                <a:latin typeface="Arial"/>
                <a:cs typeface="Arial"/>
              </a:rPr>
              <a:t>p</a:t>
            </a:r>
            <a:r>
              <a:rPr sz="1400" spc="-5" dirty="0">
                <a:latin typeface="Arial"/>
                <a:cs typeface="Arial"/>
              </a:rPr>
              <a:t>r</a:t>
            </a:r>
            <a:r>
              <a:rPr sz="1400" spc="35" dirty="0">
                <a:latin typeface="Arial"/>
                <a:cs typeface="Arial"/>
              </a:rPr>
              <a:t>og</a:t>
            </a:r>
            <a:r>
              <a:rPr sz="1400" spc="20" dirty="0">
                <a:latin typeface="Arial"/>
                <a:cs typeface="Arial"/>
              </a:rPr>
              <a:t>r</a:t>
            </a:r>
            <a:r>
              <a:rPr sz="1400" spc="-60" dirty="0">
                <a:latin typeface="Arial"/>
                <a:cs typeface="Arial"/>
              </a:rPr>
              <a:t>a</a:t>
            </a:r>
            <a:r>
              <a:rPr sz="1400" spc="-70" dirty="0">
                <a:latin typeface="Arial"/>
                <a:cs typeface="Arial"/>
              </a:rPr>
              <a:t>m</a:t>
            </a:r>
            <a:r>
              <a:rPr sz="1400" spc="-35" dirty="0">
                <a:latin typeface="Arial"/>
                <a:cs typeface="Arial"/>
              </a:rPr>
              <a:t>s</a:t>
            </a:r>
            <a:r>
              <a:rPr sz="1400" spc="95" dirty="0">
                <a:latin typeface="Arial"/>
                <a:cs typeface="Arial"/>
              </a:rPr>
              <a:t>'</a:t>
            </a:r>
            <a:r>
              <a:rPr sz="1400" spc="-5" dirty="0">
                <a:latin typeface="Arial"/>
                <a:cs typeface="Arial"/>
              </a:rPr>
              <a:t> </a:t>
            </a:r>
            <a:r>
              <a:rPr sz="1400" spc="20" dirty="0">
                <a:latin typeface="Arial"/>
                <a:cs typeface="Arial"/>
              </a:rPr>
              <a:t>p</a:t>
            </a:r>
            <a:r>
              <a:rPr sz="1400" spc="25" dirty="0">
                <a:latin typeface="Arial"/>
                <a:cs typeface="Arial"/>
              </a:rPr>
              <a:t>e</a:t>
            </a:r>
            <a:r>
              <a:rPr sz="1400" spc="-10" dirty="0">
                <a:latin typeface="Arial"/>
                <a:cs typeface="Arial"/>
              </a:rPr>
              <a:t>r</a:t>
            </a:r>
            <a:r>
              <a:rPr sz="1400" spc="15" dirty="0">
                <a:latin typeface="Arial"/>
                <a:cs typeface="Arial"/>
              </a:rPr>
              <a:t>f</a:t>
            </a:r>
            <a:r>
              <a:rPr sz="1400" spc="20" dirty="0">
                <a:latin typeface="Arial"/>
                <a:cs typeface="Arial"/>
              </a:rPr>
              <a:t>o</a:t>
            </a:r>
            <a:r>
              <a:rPr sz="1400" spc="30" dirty="0">
                <a:latin typeface="Arial"/>
                <a:cs typeface="Arial"/>
              </a:rPr>
              <a:t>r</a:t>
            </a:r>
            <a:r>
              <a:rPr sz="1400" spc="-35" dirty="0">
                <a:latin typeface="Arial"/>
                <a:cs typeface="Arial"/>
              </a:rPr>
              <a:t>m</a:t>
            </a:r>
            <a:r>
              <a:rPr sz="1400" spc="-25" dirty="0">
                <a:latin typeface="Arial"/>
                <a:cs typeface="Arial"/>
              </a:rPr>
              <a:t>a</a:t>
            </a:r>
            <a:r>
              <a:rPr sz="1400" spc="-5" dirty="0">
                <a:latin typeface="Arial"/>
                <a:cs typeface="Arial"/>
              </a:rPr>
              <a:t>n</a:t>
            </a:r>
            <a:r>
              <a:rPr sz="1400" spc="-30" dirty="0">
                <a:latin typeface="Arial"/>
                <a:cs typeface="Arial"/>
              </a:rPr>
              <a:t>c</a:t>
            </a:r>
            <a:r>
              <a:rPr sz="1400" spc="-5" dirty="0">
                <a:latin typeface="Arial"/>
                <a:cs typeface="Arial"/>
              </a:rPr>
              <a:t>e</a:t>
            </a:r>
            <a:r>
              <a:rPr sz="1400" dirty="0">
                <a:latin typeface="Arial"/>
                <a:cs typeface="Arial"/>
              </a:rPr>
              <a:t>,</a:t>
            </a:r>
            <a:r>
              <a:rPr sz="1400" spc="-5" dirty="0">
                <a:latin typeface="Arial"/>
                <a:cs typeface="Arial"/>
              </a:rPr>
              <a:t> </a:t>
            </a:r>
            <a:r>
              <a:rPr sz="1400" dirty="0">
                <a:latin typeface="Arial"/>
                <a:cs typeface="Arial"/>
              </a:rPr>
              <a:t>w</a:t>
            </a:r>
            <a:r>
              <a:rPr sz="1400" spc="-5" dirty="0">
                <a:latin typeface="Arial"/>
                <a:cs typeface="Arial"/>
              </a:rPr>
              <a:t>h</a:t>
            </a:r>
            <a:r>
              <a:rPr sz="1400" spc="20" dirty="0">
                <a:latin typeface="Arial"/>
                <a:cs typeface="Arial"/>
              </a:rPr>
              <a:t>il</a:t>
            </a:r>
            <a:r>
              <a:rPr sz="1400" dirty="0">
                <a:latin typeface="Arial"/>
                <a:cs typeface="Arial"/>
              </a:rPr>
              <a:t>e</a:t>
            </a:r>
            <a:r>
              <a:rPr sz="1400" spc="-5" dirty="0">
                <a:latin typeface="Arial"/>
                <a:cs typeface="Arial"/>
              </a:rPr>
              <a:t> </a:t>
            </a:r>
            <a:r>
              <a:rPr sz="1400" spc="35" dirty="0">
                <a:latin typeface="Arial"/>
                <a:cs typeface="Arial"/>
              </a:rPr>
              <a:t>p</a:t>
            </a:r>
            <a:r>
              <a:rPr sz="1400" spc="-5" dirty="0">
                <a:latin typeface="Arial"/>
                <a:cs typeface="Arial"/>
              </a:rPr>
              <a:t>ro</a:t>
            </a:r>
            <a:r>
              <a:rPr sz="1400" spc="5" dirty="0">
                <a:latin typeface="Arial"/>
                <a:cs typeface="Arial"/>
              </a:rPr>
              <a:t>v</a:t>
            </a:r>
            <a:r>
              <a:rPr sz="1400" spc="20" dirty="0">
                <a:latin typeface="Arial"/>
                <a:cs typeface="Arial"/>
              </a:rPr>
              <a:t>i</a:t>
            </a:r>
            <a:r>
              <a:rPr sz="1400" spc="60" dirty="0">
                <a:latin typeface="Arial"/>
                <a:cs typeface="Arial"/>
              </a:rPr>
              <a:t>d</a:t>
            </a:r>
            <a:r>
              <a:rPr sz="1400" spc="25" dirty="0">
                <a:latin typeface="Arial"/>
                <a:cs typeface="Arial"/>
              </a:rPr>
              <a:t>i</a:t>
            </a:r>
            <a:r>
              <a:rPr sz="1400" spc="-5" dirty="0">
                <a:latin typeface="Arial"/>
                <a:cs typeface="Arial"/>
              </a:rPr>
              <a:t>n</a:t>
            </a:r>
            <a:r>
              <a:rPr sz="1400" spc="70" dirty="0">
                <a:latin typeface="Arial"/>
                <a:cs typeface="Arial"/>
              </a:rPr>
              <a:t>g</a:t>
            </a:r>
            <a:r>
              <a:rPr sz="1400" spc="-10"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5" dirty="0">
                <a:latin typeface="Arial"/>
                <a:cs typeface="Arial"/>
              </a:rPr>
              <a:t> </a:t>
            </a:r>
            <a:r>
              <a:rPr sz="1400" spc="20" dirty="0">
                <a:latin typeface="Arial"/>
                <a:cs typeface="Arial"/>
              </a:rPr>
              <a:t>li</a:t>
            </a:r>
            <a:r>
              <a:rPr sz="1400" spc="-5" dirty="0">
                <a:latin typeface="Arial"/>
                <a:cs typeface="Arial"/>
              </a:rPr>
              <a:t>n</a:t>
            </a:r>
            <a:r>
              <a:rPr sz="1400" spc="-30" dirty="0">
                <a:latin typeface="Arial"/>
                <a:cs typeface="Arial"/>
              </a:rPr>
              <a:t>k</a:t>
            </a:r>
            <a:r>
              <a:rPr sz="1400" spc="-5" dirty="0">
                <a:latin typeface="Arial"/>
                <a:cs typeface="Arial"/>
              </a:rPr>
              <a:t> </a:t>
            </a:r>
            <a:r>
              <a:rPr sz="1400" spc="20" dirty="0">
                <a:latin typeface="Arial"/>
                <a:cs typeface="Arial"/>
              </a:rPr>
              <a:t>b</a:t>
            </a:r>
            <a:r>
              <a:rPr sz="1400" spc="25" dirty="0">
                <a:latin typeface="Arial"/>
                <a:cs typeface="Arial"/>
              </a:rPr>
              <a:t>e</a:t>
            </a:r>
            <a:r>
              <a:rPr sz="1400" spc="65" dirty="0">
                <a:latin typeface="Arial"/>
                <a:cs typeface="Arial"/>
              </a:rPr>
              <a:t>t</a:t>
            </a:r>
            <a:r>
              <a:rPr sz="1400" dirty="0">
                <a:latin typeface="Arial"/>
                <a:cs typeface="Arial"/>
              </a:rPr>
              <a:t>w</a:t>
            </a:r>
            <a:r>
              <a:rPr sz="1400" spc="-5" dirty="0">
                <a:latin typeface="Arial"/>
                <a:cs typeface="Arial"/>
              </a:rPr>
              <a:t>ee</a:t>
            </a:r>
            <a:r>
              <a:rPr sz="1400" dirty="0">
                <a:latin typeface="Arial"/>
                <a:cs typeface="Arial"/>
              </a:rPr>
              <a:t>n</a:t>
            </a:r>
            <a:r>
              <a:rPr sz="1400" spc="-5" dirty="0">
                <a:latin typeface="Arial"/>
                <a:cs typeface="Arial"/>
              </a:rPr>
              <a:t> G</a:t>
            </a:r>
            <a:r>
              <a:rPr sz="1400" spc="20" dirty="0">
                <a:latin typeface="Arial"/>
                <a:cs typeface="Arial"/>
              </a:rPr>
              <a:t>l</a:t>
            </a:r>
            <a:r>
              <a:rPr sz="1400" spc="10" dirty="0">
                <a:latin typeface="Arial"/>
                <a:cs typeface="Arial"/>
              </a:rPr>
              <a:t>ob</a:t>
            </a:r>
            <a:r>
              <a:rPr sz="1400" spc="15" dirty="0">
                <a:latin typeface="Arial"/>
                <a:cs typeface="Arial"/>
              </a:rPr>
              <a:t>a</a:t>
            </a:r>
            <a:r>
              <a:rPr sz="1400" spc="20" dirty="0">
                <a:latin typeface="Arial"/>
                <a:cs typeface="Arial"/>
              </a:rPr>
              <a:t>l</a:t>
            </a:r>
            <a:r>
              <a:rPr sz="1400" dirty="0">
                <a:latin typeface="Arial"/>
                <a:cs typeface="Arial"/>
              </a:rPr>
              <a:t> </a:t>
            </a:r>
            <a:r>
              <a:rPr sz="1400" spc="-95" dirty="0">
                <a:latin typeface="Arial"/>
                <a:cs typeface="Arial"/>
              </a:rPr>
              <a:t>F</a:t>
            </a:r>
            <a:r>
              <a:rPr sz="1400" spc="-5" dirty="0">
                <a:latin typeface="Arial"/>
                <a:cs typeface="Arial"/>
              </a:rPr>
              <a:t>un</a:t>
            </a:r>
            <a:r>
              <a:rPr sz="1400" spc="70" dirty="0">
                <a:latin typeface="Arial"/>
                <a:cs typeface="Arial"/>
              </a:rPr>
              <a:t>d</a:t>
            </a:r>
            <a:r>
              <a:rPr sz="1400" spc="-10" dirty="0">
                <a:latin typeface="Arial"/>
                <a:cs typeface="Arial"/>
              </a:rPr>
              <a:t> </a:t>
            </a:r>
            <a:r>
              <a:rPr sz="1400" spc="25" dirty="0">
                <a:latin typeface="Arial"/>
                <a:cs typeface="Arial"/>
              </a:rPr>
              <a:t>op</a:t>
            </a:r>
            <a:r>
              <a:rPr sz="1400" spc="30" dirty="0">
                <a:latin typeface="Arial"/>
                <a:cs typeface="Arial"/>
              </a:rPr>
              <a:t>e</a:t>
            </a:r>
            <a:r>
              <a:rPr sz="1400" spc="-10" dirty="0">
                <a:latin typeface="Arial"/>
                <a:cs typeface="Arial"/>
              </a:rPr>
              <a:t>r</a:t>
            </a:r>
            <a:r>
              <a:rPr sz="1400" spc="-60" dirty="0">
                <a:latin typeface="Arial"/>
                <a:cs typeface="Arial"/>
              </a:rPr>
              <a:t>a</a:t>
            </a:r>
            <a:r>
              <a:rPr sz="1400" spc="65" dirty="0">
                <a:latin typeface="Arial"/>
                <a:cs typeface="Arial"/>
              </a:rPr>
              <a:t>t</a:t>
            </a:r>
            <a:r>
              <a:rPr sz="1400" spc="20" dirty="0">
                <a:latin typeface="Arial"/>
                <a:cs typeface="Arial"/>
              </a:rPr>
              <a:t>i</a:t>
            </a:r>
            <a:r>
              <a:rPr sz="1400" spc="10" dirty="0">
                <a:latin typeface="Arial"/>
                <a:cs typeface="Arial"/>
              </a:rPr>
              <a:t>o</a:t>
            </a:r>
            <a:r>
              <a:rPr sz="1400" spc="15" dirty="0">
                <a:latin typeface="Arial"/>
                <a:cs typeface="Arial"/>
              </a:rPr>
              <a:t>n</a:t>
            </a:r>
            <a:r>
              <a:rPr sz="1400" spc="-105" dirty="0">
                <a:latin typeface="Arial"/>
                <a:cs typeface="Arial"/>
              </a:rPr>
              <a:t>s</a:t>
            </a:r>
            <a:r>
              <a:rPr sz="1400" dirty="0">
                <a:latin typeface="Arial"/>
                <a:cs typeface="Arial"/>
              </a:rPr>
              <a:t>,</a:t>
            </a:r>
            <a:r>
              <a:rPr sz="1400" spc="-5" dirty="0">
                <a:latin typeface="Arial"/>
                <a:cs typeface="Arial"/>
              </a:rPr>
              <a:t> </a:t>
            </a:r>
            <a:r>
              <a:rPr sz="1400" spc="-35" dirty="0">
                <a:latin typeface="Arial"/>
                <a:cs typeface="Arial"/>
              </a:rPr>
              <a:t>CC</a:t>
            </a:r>
            <a:r>
              <a:rPr sz="1400" spc="70" dirty="0">
                <a:latin typeface="Arial"/>
                <a:cs typeface="Arial"/>
              </a:rPr>
              <a:t>M</a:t>
            </a:r>
            <a:r>
              <a:rPr lang="en-US" sz="1400" spc="70" dirty="0">
                <a:latin typeface="Arial"/>
                <a:cs typeface="Arial"/>
              </a:rPr>
              <a:t> </a:t>
            </a:r>
            <a:r>
              <a:rPr sz="1400" dirty="0">
                <a:latin typeface="Arial"/>
                <a:cs typeface="Arial"/>
              </a:rPr>
              <a:t>me</a:t>
            </a:r>
            <a:r>
              <a:rPr sz="1400" spc="15" dirty="0">
                <a:latin typeface="Arial"/>
                <a:cs typeface="Arial"/>
              </a:rPr>
              <a:t>mbe</a:t>
            </a:r>
            <a:r>
              <a:rPr sz="1400" spc="-5">
                <a:latin typeface="Arial"/>
                <a:cs typeface="Arial"/>
              </a:rPr>
              <a:t>r</a:t>
            </a:r>
            <a:r>
              <a:rPr lang="en-US" sz="1400" spc="-5">
                <a:latin typeface="Arial"/>
                <a:cs typeface="Arial"/>
              </a:rPr>
              <a:t>, </a:t>
            </a:r>
            <a:r>
              <a:rPr sz="1400" spc="-30" dirty="0">
                <a:latin typeface="Arial"/>
                <a:cs typeface="Arial"/>
              </a:rPr>
              <a:t>c</a:t>
            </a:r>
            <a:r>
              <a:rPr sz="1400" spc="10" dirty="0">
                <a:latin typeface="Arial"/>
                <a:cs typeface="Arial"/>
              </a:rPr>
              <a:t>o</a:t>
            </a:r>
            <a:r>
              <a:rPr sz="1400" spc="15" dirty="0">
                <a:latin typeface="Arial"/>
                <a:cs typeface="Arial"/>
              </a:rPr>
              <a:t>n</a:t>
            </a:r>
            <a:r>
              <a:rPr sz="1400" spc="-105" dirty="0">
                <a:latin typeface="Arial"/>
                <a:cs typeface="Arial"/>
              </a:rPr>
              <a:t>s</a:t>
            </a:r>
            <a:r>
              <a:rPr sz="1400" spc="65" dirty="0">
                <a:latin typeface="Arial"/>
                <a:cs typeface="Arial"/>
              </a:rPr>
              <a:t>t</a:t>
            </a:r>
            <a:r>
              <a:rPr sz="1400" spc="20" dirty="0">
                <a:latin typeface="Arial"/>
                <a:cs typeface="Arial"/>
              </a:rPr>
              <a:t>i</a:t>
            </a:r>
            <a:r>
              <a:rPr sz="1400" spc="65" dirty="0">
                <a:latin typeface="Arial"/>
                <a:cs typeface="Arial"/>
              </a:rPr>
              <a:t>t</a:t>
            </a:r>
            <a:r>
              <a:rPr sz="1400" spc="-5" dirty="0">
                <a:latin typeface="Arial"/>
                <a:cs typeface="Arial"/>
              </a:rPr>
              <a:t>uen</a:t>
            </a:r>
            <a:r>
              <a:rPr sz="1400" spc="-30" dirty="0">
                <a:latin typeface="Arial"/>
                <a:cs typeface="Arial"/>
              </a:rPr>
              <a:t>c</a:t>
            </a:r>
            <a:r>
              <a:rPr sz="1400" spc="20" dirty="0">
                <a:latin typeface="Arial"/>
                <a:cs typeface="Arial"/>
              </a:rPr>
              <a:t>i</a:t>
            </a:r>
            <a:r>
              <a:rPr sz="1400" spc="-5" dirty="0">
                <a:latin typeface="Arial"/>
                <a:cs typeface="Arial"/>
              </a:rPr>
              <a:t>e</a:t>
            </a:r>
            <a:r>
              <a:rPr sz="1400" spc="-105" dirty="0">
                <a:latin typeface="Arial"/>
                <a:cs typeface="Arial"/>
              </a:rPr>
              <a:t>s</a:t>
            </a:r>
            <a:r>
              <a:rPr sz="1400" dirty="0">
                <a:latin typeface="Arial"/>
                <a:cs typeface="Arial"/>
              </a:rPr>
              <a:t>,</a:t>
            </a:r>
            <a:r>
              <a:rPr sz="1400" spc="-5" dirty="0">
                <a:latin typeface="Arial"/>
                <a:cs typeface="Arial"/>
              </a:rPr>
              <a:t> </a:t>
            </a:r>
            <a:r>
              <a:rPr sz="1400" spc="-60" dirty="0">
                <a:latin typeface="Arial"/>
                <a:cs typeface="Arial"/>
              </a:rPr>
              <a:t>a</a:t>
            </a:r>
            <a:r>
              <a:rPr sz="1400" spc="-5" dirty="0">
                <a:latin typeface="Arial"/>
                <a:cs typeface="Arial"/>
              </a:rPr>
              <a:t>n</a:t>
            </a:r>
            <a:r>
              <a:rPr sz="1400" spc="70" dirty="0">
                <a:latin typeface="Arial"/>
                <a:cs typeface="Arial"/>
              </a:rPr>
              <a:t>d</a:t>
            </a:r>
            <a:r>
              <a:rPr sz="1400" spc="-10" dirty="0">
                <a:latin typeface="Arial"/>
                <a:cs typeface="Arial"/>
              </a:rPr>
              <a:t> </a:t>
            </a:r>
            <a:r>
              <a:rPr sz="1400" spc="65" dirty="0">
                <a:latin typeface="Arial"/>
                <a:cs typeface="Arial"/>
              </a:rPr>
              <a:t>N</a:t>
            </a:r>
            <a:r>
              <a:rPr sz="1400" spc="20" dirty="0">
                <a:latin typeface="Arial"/>
                <a:cs typeface="Arial"/>
              </a:rPr>
              <a:t>ig</a:t>
            </a:r>
            <a:r>
              <a:rPr sz="1400" spc="25" dirty="0">
                <a:latin typeface="Arial"/>
                <a:cs typeface="Arial"/>
              </a:rPr>
              <a:t>e</a:t>
            </a:r>
            <a:r>
              <a:rPr sz="1400" spc="-10" dirty="0">
                <a:latin typeface="Arial"/>
                <a:cs typeface="Arial"/>
              </a:rPr>
              <a:t>r</a:t>
            </a:r>
            <a:r>
              <a:rPr sz="1400" spc="20" dirty="0">
                <a:latin typeface="Arial"/>
                <a:cs typeface="Arial"/>
              </a:rPr>
              <a:t>i</a:t>
            </a:r>
            <a:r>
              <a:rPr sz="1400" spc="-60" dirty="0">
                <a:latin typeface="Arial"/>
                <a:cs typeface="Arial"/>
              </a:rPr>
              <a:t>a</a:t>
            </a:r>
            <a:r>
              <a:rPr sz="1400" dirty="0">
                <a:latin typeface="Arial"/>
                <a:cs typeface="Arial"/>
              </a:rPr>
              <a:t>n</a:t>
            </a:r>
            <a:r>
              <a:rPr sz="1400" spc="-5" dirty="0">
                <a:latin typeface="Arial"/>
                <a:cs typeface="Arial"/>
              </a:rPr>
              <a:t> </a:t>
            </a:r>
            <a:r>
              <a:rPr sz="1400" spc="-105" dirty="0">
                <a:latin typeface="Arial"/>
                <a:cs typeface="Arial"/>
              </a:rPr>
              <a:t>s</a:t>
            </a:r>
            <a:r>
              <a:rPr sz="1400" spc="65" dirty="0">
                <a:latin typeface="Arial"/>
                <a:cs typeface="Arial"/>
              </a:rPr>
              <a:t>t</a:t>
            </a:r>
            <a:r>
              <a:rPr sz="1400" spc="-60" dirty="0">
                <a:latin typeface="Arial"/>
                <a:cs typeface="Arial"/>
              </a:rPr>
              <a:t>a</a:t>
            </a:r>
            <a:r>
              <a:rPr sz="1400" spc="-30" dirty="0">
                <a:latin typeface="Arial"/>
                <a:cs typeface="Arial"/>
              </a:rPr>
              <a:t>k</a:t>
            </a:r>
            <a:r>
              <a:rPr sz="1400" spc="-5" dirty="0">
                <a:latin typeface="Arial"/>
                <a:cs typeface="Arial"/>
              </a:rPr>
              <a:t>eh</a:t>
            </a:r>
            <a:r>
              <a:rPr sz="1400" spc="40" dirty="0">
                <a:latin typeface="Arial"/>
                <a:cs typeface="Arial"/>
              </a:rPr>
              <a:t>o</a:t>
            </a:r>
            <a:r>
              <a:rPr sz="1400" spc="20" dirty="0">
                <a:latin typeface="Arial"/>
                <a:cs typeface="Arial"/>
              </a:rPr>
              <a:t>ld</a:t>
            </a:r>
            <a:r>
              <a:rPr sz="1400" spc="25" dirty="0">
                <a:latin typeface="Arial"/>
                <a:cs typeface="Arial"/>
              </a:rPr>
              <a:t>e</a:t>
            </a:r>
            <a:r>
              <a:rPr sz="1400" spc="-10" dirty="0">
                <a:latin typeface="Arial"/>
                <a:cs typeface="Arial"/>
              </a:rPr>
              <a:t>r</a:t>
            </a:r>
            <a:r>
              <a:rPr sz="1400" spc="-105" dirty="0">
                <a:latin typeface="Arial"/>
                <a:cs typeface="Arial"/>
              </a:rPr>
              <a:t>s</a:t>
            </a:r>
            <a:r>
              <a:rPr sz="1400" dirty="0">
                <a:latin typeface="Arial"/>
                <a:cs typeface="Arial"/>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319155"/>
            <a:ext cx="12192000" cy="539115"/>
          </a:xfrm>
          <a:custGeom>
            <a:avLst/>
            <a:gdLst/>
            <a:ahLst/>
            <a:cxnLst/>
            <a:rect l="l" t="t" r="r" b="b"/>
            <a:pathLst>
              <a:path w="12192000" h="539115">
                <a:moveTo>
                  <a:pt x="0" y="0"/>
                </a:moveTo>
                <a:lnTo>
                  <a:pt x="12192000" y="0"/>
                </a:lnTo>
                <a:lnTo>
                  <a:pt x="12192000" y="538842"/>
                </a:lnTo>
                <a:lnTo>
                  <a:pt x="0" y="538842"/>
                </a:lnTo>
                <a:lnTo>
                  <a:pt x="0" y="0"/>
                </a:lnTo>
                <a:close/>
              </a:path>
            </a:pathLst>
          </a:custGeom>
          <a:solidFill>
            <a:srgbClr val="000000"/>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45085">
              <a:lnSpc>
                <a:spcPct val="100000"/>
              </a:lnSpc>
            </a:pPr>
            <a:r>
              <a:rPr spc="145" dirty="0"/>
              <a:t>B</a:t>
            </a:r>
            <a:r>
              <a:rPr spc="-75" dirty="0"/>
              <a:t>R</a:t>
            </a:r>
            <a:r>
              <a:rPr spc="15" dirty="0"/>
              <a:t>A</a:t>
            </a:r>
            <a:r>
              <a:rPr spc="125" dirty="0"/>
              <a:t>N</a:t>
            </a:r>
            <a:r>
              <a:rPr spc="15" dirty="0"/>
              <a:t>D</a:t>
            </a:r>
            <a:r>
              <a:rPr spc="-75" dirty="0"/>
              <a:t> </a:t>
            </a:r>
            <a:r>
              <a:rPr spc="140" dirty="0"/>
              <a:t>E</a:t>
            </a:r>
            <a:r>
              <a:rPr spc="35" dirty="0"/>
              <a:t>LE</a:t>
            </a:r>
            <a:r>
              <a:rPr spc="100" dirty="0"/>
              <a:t>M</a:t>
            </a:r>
            <a:r>
              <a:rPr spc="140" dirty="0"/>
              <a:t>E</a:t>
            </a:r>
            <a:r>
              <a:rPr spc="125" dirty="0"/>
              <a:t>N</a:t>
            </a:r>
            <a:r>
              <a:rPr spc="-125" dirty="0"/>
              <a:t>T</a:t>
            </a:r>
            <a:r>
              <a:rPr spc="60" dirty="0"/>
              <a:t>S</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6</a:t>
            </a:fld>
            <a:endParaRPr spc="-80" dirty="0"/>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4" name="object 4"/>
          <p:cNvSpPr txBox="1"/>
          <p:nvPr/>
        </p:nvSpPr>
        <p:spPr>
          <a:xfrm>
            <a:off x="1019913" y="1039964"/>
            <a:ext cx="3768725" cy="3126740"/>
          </a:xfrm>
          <a:prstGeom prst="rect">
            <a:avLst/>
          </a:prstGeom>
        </p:spPr>
        <p:txBody>
          <a:bodyPr vert="horz" wrap="square" lIns="0" tIns="0" rIns="0" bIns="0" rtlCol="0">
            <a:spAutoFit/>
          </a:bodyPr>
          <a:lstStyle/>
          <a:p>
            <a:pPr marL="12700">
              <a:lnSpc>
                <a:spcPct val="100000"/>
              </a:lnSpc>
              <a:buClr>
                <a:srgbClr val="FFFFFF"/>
              </a:buClr>
              <a:buFont typeface="Lucida Sans Unicode"/>
              <a:buAutoNum type="arabicPeriod"/>
              <a:tabLst>
                <a:tab pos="352425" algn="l"/>
              </a:tabLst>
            </a:pPr>
            <a:r>
              <a:rPr sz="1600" spc="15" dirty="0">
                <a:solidFill>
                  <a:srgbClr val="FFFFFF"/>
                </a:solidFill>
                <a:latin typeface="Lucida Sans Unicode"/>
                <a:cs typeface="Lucida Sans Unicode"/>
              </a:rPr>
              <a:t>CC</a:t>
            </a:r>
            <a:r>
              <a:rPr sz="1600" spc="25" dirty="0">
                <a:solidFill>
                  <a:srgbClr val="FFFFFF"/>
                </a:solidFill>
                <a:latin typeface="Lucida Sans Unicode"/>
                <a:cs typeface="Lucida Sans Unicode"/>
              </a:rPr>
              <a:t>M</a:t>
            </a:r>
            <a:r>
              <a:rPr sz="1600" spc="-55" dirty="0">
                <a:solidFill>
                  <a:srgbClr val="FFFFFF"/>
                </a:solidFill>
                <a:latin typeface="Lucida Sans Unicode"/>
                <a:cs typeface="Lucida Sans Unicode"/>
              </a:rPr>
              <a:t> </a:t>
            </a:r>
            <a:r>
              <a:rPr sz="1600" spc="10" dirty="0">
                <a:solidFill>
                  <a:srgbClr val="FFFFFF"/>
                </a:solidFill>
                <a:latin typeface="Lucida Sans Unicode"/>
                <a:cs typeface="Lucida Sans Unicode"/>
              </a:rPr>
              <a:t>LO</a:t>
            </a:r>
            <a:r>
              <a:rPr sz="1600" spc="85" dirty="0">
                <a:solidFill>
                  <a:srgbClr val="FFFFFF"/>
                </a:solidFill>
                <a:latin typeface="Lucida Sans Unicode"/>
                <a:cs typeface="Lucida Sans Unicode"/>
              </a:rPr>
              <a:t>GO</a:t>
            </a:r>
            <a:endParaRPr sz="1600">
              <a:latin typeface="Lucida Sans Unicode"/>
              <a:cs typeface="Lucida Sans Unicode"/>
            </a:endParaRPr>
          </a:p>
          <a:p>
            <a:pPr marL="352425" indent="-339725">
              <a:lnSpc>
                <a:spcPct val="100000"/>
              </a:lnSpc>
              <a:spcBef>
                <a:spcPts val="985"/>
              </a:spcBef>
              <a:buClr>
                <a:srgbClr val="FFFFFF"/>
              </a:buClr>
              <a:buFont typeface="Lucida Sans Unicode"/>
              <a:buAutoNum type="arabicPeriod"/>
              <a:tabLst>
                <a:tab pos="352425" algn="l"/>
              </a:tabLst>
            </a:pPr>
            <a:r>
              <a:rPr sz="1600" spc="10" dirty="0">
                <a:solidFill>
                  <a:srgbClr val="FFFFFF"/>
                </a:solidFill>
                <a:latin typeface="Lucida Sans Unicode"/>
                <a:cs typeface="Lucida Sans Unicode"/>
              </a:rPr>
              <a:t>LO</a:t>
            </a:r>
            <a:r>
              <a:rPr sz="1600" spc="85" dirty="0">
                <a:solidFill>
                  <a:srgbClr val="FFFFFF"/>
                </a:solidFill>
                <a:latin typeface="Lucida Sans Unicode"/>
                <a:cs typeface="Lucida Sans Unicode"/>
              </a:rPr>
              <a:t>GO</a:t>
            </a:r>
            <a:r>
              <a:rPr sz="1600" spc="-55" dirty="0">
                <a:solidFill>
                  <a:srgbClr val="FFFFFF"/>
                </a:solidFill>
                <a:latin typeface="Lucida Sans Unicode"/>
                <a:cs typeface="Lucida Sans Unicode"/>
              </a:rPr>
              <a:t> </a:t>
            </a:r>
            <a:r>
              <a:rPr sz="1600" spc="5" dirty="0">
                <a:solidFill>
                  <a:srgbClr val="FFFFFF"/>
                </a:solidFill>
                <a:latin typeface="Lucida Sans Unicode"/>
                <a:cs typeface="Lucida Sans Unicode"/>
              </a:rPr>
              <a:t>C</a:t>
            </a:r>
            <a:r>
              <a:rPr sz="1600" spc="85" dirty="0">
                <a:solidFill>
                  <a:srgbClr val="FFFFFF"/>
                </a:solidFill>
                <a:latin typeface="Lucida Sans Unicode"/>
                <a:cs typeface="Lucida Sans Unicode"/>
              </a:rPr>
              <a:t>O</a:t>
            </a:r>
            <a:r>
              <a:rPr sz="1600" spc="10" dirty="0">
                <a:solidFill>
                  <a:srgbClr val="FFFFFF"/>
                </a:solidFill>
                <a:latin typeface="Lucida Sans Unicode"/>
                <a:cs typeface="Lucida Sans Unicode"/>
              </a:rPr>
              <a:t>LO</a:t>
            </a:r>
            <a:r>
              <a:rPr sz="1600" spc="-25" dirty="0">
                <a:solidFill>
                  <a:srgbClr val="FFFFFF"/>
                </a:solidFill>
                <a:latin typeface="Lucida Sans Unicode"/>
                <a:cs typeface="Lucida Sans Unicode"/>
              </a:rPr>
              <a:t>U</a:t>
            </a:r>
            <a:r>
              <a:rPr sz="1600" spc="-75" dirty="0">
                <a:solidFill>
                  <a:srgbClr val="FFFFFF"/>
                </a:solidFill>
                <a:latin typeface="Lucida Sans Unicode"/>
                <a:cs typeface="Lucida Sans Unicode"/>
              </a:rPr>
              <a:t>R</a:t>
            </a:r>
            <a:r>
              <a:rPr sz="1600" spc="-55" dirty="0">
                <a:solidFill>
                  <a:srgbClr val="FFFFFF"/>
                </a:solidFill>
                <a:latin typeface="Lucida Sans Unicode"/>
                <a:cs typeface="Lucida Sans Unicode"/>
              </a:rPr>
              <a:t> </a:t>
            </a:r>
            <a:r>
              <a:rPr sz="1600" spc="-100" dirty="0">
                <a:solidFill>
                  <a:srgbClr val="FFFFFF"/>
                </a:solidFill>
                <a:latin typeface="Lucida Sans Unicode"/>
                <a:cs typeface="Lucida Sans Unicode"/>
              </a:rPr>
              <a:t>P</a:t>
            </a:r>
            <a:r>
              <a:rPr sz="1600" spc="-15" dirty="0">
                <a:solidFill>
                  <a:srgbClr val="FFFFFF"/>
                </a:solidFill>
                <a:latin typeface="Lucida Sans Unicode"/>
                <a:cs typeface="Lucida Sans Unicode"/>
              </a:rPr>
              <a:t>A</a:t>
            </a:r>
            <a:r>
              <a:rPr sz="1600" spc="5" dirty="0">
                <a:solidFill>
                  <a:srgbClr val="FFFFFF"/>
                </a:solidFill>
                <a:latin typeface="Lucida Sans Unicode"/>
                <a:cs typeface="Lucida Sans Unicode"/>
              </a:rPr>
              <a:t>LE</a:t>
            </a:r>
            <a:r>
              <a:rPr sz="1600" spc="-114" dirty="0">
                <a:solidFill>
                  <a:srgbClr val="FFFFFF"/>
                </a:solidFill>
                <a:latin typeface="Lucida Sans Unicode"/>
                <a:cs typeface="Lucida Sans Unicode"/>
              </a:rPr>
              <a:t>TT</a:t>
            </a:r>
            <a:r>
              <a:rPr sz="1600" spc="75" dirty="0">
                <a:solidFill>
                  <a:srgbClr val="FFFFFF"/>
                </a:solidFill>
                <a:latin typeface="Lucida Sans Unicode"/>
                <a:cs typeface="Lucida Sans Unicode"/>
              </a:rPr>
              <a:t>E</a:t>
            </a:r>
            <a:endParaRPr sz="1600">
              <a:latin typeface="Lucida Sans Unicode"/>
              <a:cs typeface="Lucida Sans Unicode"/>
            </a:endParaRPr>
          </a:p>
          <a:p>
            <a:pPr marL="352425" indent="-339725">
              <a:lnSpc>
                <a:spcPct val="100000"/>
              </a:lnSpc>
              <a:spcBef>
                <a:spcPts val="885"/>
              </a:spcBef>
              <a:buClr>
                <a:srgbClr val="FFFFFF"/>
              </a:buClr>
              <a:buFont typeface="Lucida Sans Unicode"/>
              <a:buAutoNum type="arabicPeriod"/>
              <a:tabLst>
                <a:tab pos="352425" algn="l"/>
              </a:tabLst>
            </a:pPr>
            <a:r>
              <a:rPr sz="1600" spc="80" dirty="0">
                <a:solidFill>
                  <a:srgbClr val="FFFFFF"/>
                </a:solidFill>
                <a:latin typeface="Lucida Sans Unicode"/>
                <a:cs typeface="Lucida Sans Unicode"/>
              </a:rPr>
              <a:t>B</a:t>
            </a:r>
            <a:r>
              <a:rPr sz="1600" spc="-40" dirty="0">
                <a:solidFill>
                  <a:srgbClr val="FFFFFF"/>
                </a:solidFill>
                <a:latin typeface="Lucida Sans Unicode"/>
                <a:cs typeface="Lucida Sans Unicode"/>
              </a:rPr>
              <a:t>LA</a:t>
            </a:r>
            <a:r>
              <a:rPr sz="1600" spc="5" dirty="0">
                <a:solidFill>
                  <a:srgbClr val="FFFFFF"/>
                </a:solidFill>
                <a:latin typeface="Lucida Sans Unicode"/>
                <a:cs typeface="Lucida Sans Unicode"/>
              </a:rPr>
              <a:t>C</a:t>
            </a:r>
            <a:r>
              <a:rPr sz="1600" spc="-45" dirty="0">
                <a:solidFill>
                  <a:srgbClr val="FFFFFF"/>
                </a:solidFill>
                <a:latin typeface="Lucida Sans Unicode"/>
                <a:cs typeface="Lucida Sans Unicode"/>
              </a:rPr>
              <a:t>K</a:t>
            </a:r>
            <a:r>
              <a:rPr sz="1600" spc="-55" dirty="0">
                <a:solidFill>
                  <a:srgbClr val="FFFFFF"/>
                </a:solidFill>
                <a:latin typeface="Lucida Sans Unicode"/>
                <a:cs typeface="Lucida Sans Unicode"/>
              </a:rPr>
              <a:t> </a:t>
            </a:r>
            <a:r>
              <a:rPr sz="1600" spc="-15" dirty="0">
                <a:solidFill>
                  <a:srgbClr val="FFFFFF"/>
                </a:solidFill>
                <a:latin typeface="Lucida Sans Unicode"/>
                <a:cs typeface="Lucida Sans Unicode"/>
              </a:rPr>
              <a:t>A</a:t>
            </a:r>
            <a:r>
              <a:rPr sz="1600" spc="60" dirty="0">
                <a:solidFill>
                  <a:srgbClr val="FFFFFF"/>
                </a:solidFill>
                <a:latin typeface="Lucida Sans Unicode"/>
                <a:cs typeface="Lucida Sans Unicode"/>
              </a:rPr>
              <a:t>N</a:t>
            </a:r>
            <a:r>
              <a:rPr sz="1600" spc="-25" dirty="0">
                <a:solidFill>
                  <a:srgbClr val="FFFFFF"/>
                </a:solidFill>
                <a:latin typeface="Lucida Sans Unicode"/>
                <a:cs typeface="Lucida Sans Unicode"/>
              </a:rPr>
              <a:t>D</a:t>
            </a:r>
            <a:r>
              <a:rPr sz="1600" spc="-55" dirty="0">
                <a:solidFill>
                  <a:srgbClr val="FFFFFF"/>
                </a:solidFill>
                <a:latin typeface="Lucida Sans Unicode"/>
                <a:cs typeface="Lucida Sans Unicode"/>
              </a:rPr>
              <a:t> </a:t>
            </a:r>
            <a:r>
              <a:rPr sz="1600" spc="135" dirty="0">
                <a:solidFill>
                  <a:srgbClr val="FFFFFF"/>
                </a:solidFill>
                <a:latin typeface="Lucida Sans Unicode"/>
                <a:cs typeface="Lucida Sans Unicode"/>
              </a:rPr>
              <a:t>W</a:t>
            </a:r>
            <a:r>
              <a:rPr sz="1600" spc="-35" dirty="0">
                <a:solidFill>
                  <a:srgbClr val="FFFFFF"/>
                </a:solidFill>
                <a:latin typeface="Lucida Sans Unicode"/>
                <a:cs typeface="Lucida Sans Unicode"/>
              </a:rPr>
              <a:t>H</a:t>
            </a:r>
            <a:r>
              <a:rPr sz="1600" spc="-45" dirty="0">
                <a:solidFill>
                  <a:srgbClr val="FFFFFF"/>
                </a:solidFill>
                <a:latin typeface="Lucida Sans Unicode"/>
                <a:cs typeface="Lucida Sans Unicode"/>
              </a:rPr>
              <a:t>I</a:t>
            </a:r>
            <a:r>
              <a:rPr sz="1600" spc="-114" dirty="0">
                <a:solidFill>
                  <a:srgbClr val="FFFFFF"/>
                </a:solidFill>
                <a:latin typeface="Lucida Sans Unicode"/>
                <a:cs typeface="Lucida Sans Unicode"/>
              </a:rPr>
              <a:t>T</a:t>
            </a:r>
            <a:r>
              <a:rPr sz="1600" spc="75" dirty="0">
                <a:solidFill>
                  <a:srgbClr val="FFFFFF"/>
                </a:solidFill>
                <a:latin typeface="Lucida Sans Unicode"/>
                <a:cs typeface="Lucida Sans Unicode"/>
              </a:rPr>
              <a:t>E</a:t>
            </a:r>
            <a:r>
              <a:rPr sz="1600" spc="-55" dirty="0">
                <a:solidFill>
                  <a:srgbClr val="FFFFFF"/>
                </a:solidFill>
                <a:latin typeface="Lucida Sans Unicode"/>
                <a:cs typeface="Lucida Sans Unicode"/>
              </a:rPr>
              <a:t> </a:t>
            </a:r>
            <a:r>
              <a:rPr sz="1600" spc="10" dirty="0">
                <a:solidFill>
                  <a:srgbClr val="FFFFFF"/>
                </a:solidFill>
                <a:latin typeface="Lucida Sans Unicode"/>
                <a:cs typeface="Lucida Sans Unicode"/>
              </a:rPr>
              <a:t>LO</a:t>
            </a:r>
            <a:r>
              <a:rPr sz="1600" spc="85" dirty="0">
                <a:solidFill>
                  <a:srgbClr val="FFFFFF"/>
                </a:solidFill>
                <a:latin typeface="Lucida Sans Unicode"/>
                <a:cs typeface="Lucida Sans Unicode"/>
              </a:rPr>
              <a:t>GO</a:t>
            </a:r>
            <a:r>
              <a:rPr sz="1600" spc="-55" dirty="0">
                <a:solidFill>
                  <a:srgbClr val="FFFFFF"/>
                </a:solidFill>
                <a:latin typeface="Lucida Sans Unicode"/>
                <a:cs typeface="Lucida Sans Unicode"/>
              </a:rPr>
              <a:t> </a:t>
            </a:r>
            <a:r>
              <a:rPr sz="1600" spc="-170" dirty="0">
                <a:solidFill>
                  <a:srgbClr val="FFFFFF"/>
                </a:solidFill>
                <a:latin typeface="Lucida Sans Unicode"/>
                <a:cs typeface="Lucida Sans Unicode"/>
              </a:rPr>
              <a:t>V</a:t>
            </a:r>
            <a:r>
              <a:rPr sz="1600" spc="-15" dirty="0">
                <a:solidFill>
                  <a:srgbClr val="FFFFFF"/>
                </a:solidFill>
                <a:latin typeface="Lucida Sans Unicode"/>
                <a:cs typeface="Lucida Sans Unicode"/>
              </a:rPr>
              <a:t>A</a:t>
            </a:r>
            <a:r>
              <a:rPr sz="1600" spc="-75" dirty="0">
                <a:solidFill>
                  <a:srgbClr val="FFFFFF"/>
                </a:solidFill>
                <a:latin typeface="Lucida Sans Unicode"/>
                <a:cs typeface="Lucida Sans Unicode"/>
              </a:rPr>
              <a:t>R</a:t>
            </a:r>
            <a:r>
              <a:rPr sz="1600" spc="-45" dirty="0">
                <a:solidFill>
                  <a:srgbClr val="FFFFFF"/>
                </a:solidFill>
                <a:latin typeface="Lucida Sans Unicode"/>
                <a:cs typeface="Lucida Sans Unicode"/>
              </a:rPr>
              <a:t>I</a:t>
            </a:r>
            <a:r>
              <a:rPr sz="1600" spc="-15" dirty="0">
                <a:solidFill>
                  <a:srgbClr val="FFFFFF"/>
                </a:solidFill>
                <a:latin typeface="Lucida Sans Unicode"/>
                <a:cs typeface="Lucida Sans Unicode"/>
              </a:rPr>
              <a:t>A</a:t>
            </a:r>
            <a:r>
              <a:rPr sz="1600" spc="60" dirty="0">
                <a:solidFill>
                  <a:srgbClr val="FFFFFF"/>
                </a:solidFill>
                <a:latin typeface="Lucida Sans Unicode"/>
                <a:cs typeface="Lucida Sans Unicode"/>
              </a:rPr>
              <a:t>N</a:t>
            </a:r>
            <a:r>
              <a:rPr sz="1600" spc="-105" dirty="0">
                <a:solidFill>
                  <a:srgbClr val="FFFFFF"/>
                </a:solidFill>
                <a:latin typeface="Lucida Sans Unicode"/>
                <a:cs typeface="Lucida Sans Unicode"/>
              </a:rPr>
              <a:t>T</a:t>
            </a:r>
            <a:endParaRPr sz="1600">
              <a:latin typeface="Lucida Sans Unicode"/>
              <a:cs typeface="Lucida Sans Unicode"/>
            </a:endParaRPr>
          </a:p>
          <a:p>
            <a:pPr marL="352425" indent="-339725">
              <a:lnSpc>
                <a:spcPct val="100000"/>
              </a:lnSpc>
              <a:spcBef>
                <a:spcPts val="985"/>
              </a:spcBef>
              <a:buClr>
                <a:srgbClr val="FFFFFF"/>
              </a:buClr>
              <a:buFont typeface="Lucida Sans Unicode"/>
              <a:buAutoNum type="arabicPeriod"/>
              <a:tabLst>
                <a:tab pos="352425" algn="l"/>
              </a:tabLst>
            </a:pPr>
            <a:r>
              <a:rPr sz="1600" spc="5" dirty="0">
                <a:solidFill>
                  <a:srgbClr val="FFFFFF"/>
                </a:solidFill>
                <a:latin typeface="Lucida Sans Unicode"/>
                <a:cs typeface="Lucida Sans Unicode"/>
              </a:rPr>
              <a:t>CLE</a:t>
            </a:r>
            <a:r>
              <a:rPr sz="1600" spc="-15" dirty="0">
                <a:solidFill>
                  <a:srgbClr val="FFFFFF"/>
                </a:solidFill>
                <a:latin typeface="Lucida Sans Unicode"/>
                <a:cs typeface="Lucida Sans Unicode"/>
              </a:rPr>
              <a:t>A</a:t>
            </a:r>
            <a:r>
              <a:rPr sz="1600" spc="-75" dirty="0">
                <a:solidFill>
                  <a:srgbClr val="FFFFFF"/>
                </a:solidFill>
                <a:latin typeface="Lucida Sans Unicode"/>
                <a:cs typeface="Lucida Sans Unicode"/>
              </a:rPr>
              <a:t>R</a:t>
            </a:r>
            <a:r>
              <a:rPr sz="1600" spc="-55" dirty="0">
                <a:solidFill>
                  <a:srgbClr val="FFFFFF"/>
                </a:solidFill>
                <a:latin typeface="Lucida Sans Unicode"/>
                <a:cs typeface="Lucida Sans Unicode"/>
              </a:rPr>
              <a:t> </a:t>
            </a:r>
            <a:r>
              <a:rPr sz="1600" spc="20" dirty="0">
                <a:solidFill>
                  <a:srgbClr val="FFFFFF"/>
                </a:solidFill>
                <a:latin typeface="Lucida Sans Unicode"/>
                <a:cs typeface="Lucida Sans Unicode"/>
              </a:rPr>
              <a:t>S</a:t>
            </a:r>
            <a:r>
              <a:rPr sz="1600" spc="-100" dirty="0">
                <a:solidFill>
                  <a:srgbClr val="FFFFFF"/>
                </a:solidFill>
                <a:latin typeface="Lucida Sans Unicode"/>
                <a:cs typeface="Lucida Sans Unicode"/>
              </a:rPr>
              <a:t>P</a:t>
            </a:r>
            <a:r>
              <a:rPr sz="1600" spc="-15" dirty="0">
                <a:solidFill>
                  <a:srgbClr val="FFFFFF"/>
                </a:solidFill>
                <a:latin typeface="Lucida Sans Unicode"/>
                <a:cs typeface="Lucida Sans Unicode"/>
              </a:rPr>
              <a:t>A</a:t>
            </a:r>
            <a:r>
              <a:rPr sz="1600" spc="5" dirty="0">
                <a:solidFill>
                  <a:srgbClr val="FFFFFF"/>
                </a:solidFill>
                <a:latin typeface="Lucida Sans Unicode"/>
                <a:cs typeface="Lucida Sans Unicode"/>
              </a:rPr>
              <a:t>C</a:t>
            </a:r>
            <a:r>
              <a:rPr sz="1600" spc="75" dirty="0">
                <a:solidFill>
                  <a:srgbClr val="FFFFFF"/>
                </a:solidFill>
                <a:latin typeface="Lucida Sans Unicode"/>
                <a:cs typeface="Lucida Sans Unicode"/>
              </a:rPr>
              <a:t>E</a:t>
            </a:r>
            <a:r>
              <a:rPr sz="1600" spc="-55" dirty="0">
                <a:solidFill>
                  <a:srgbClr val="FFFFFF"/>
                </a:solidFill>
                <a:latin typeface="Lucida Sans Unicode"/>
                <a:cs typeface="Lucida Sans Unicode"/>
              </a:rPr>
              <a:t> </a:t>
            </a:r>
            <a:r>
              <a:rPr sz="1600" spc="85" dirty="0">
                <a:solidFill>
                  <a:srgbClr val="FFFFFF"/>
                </a:solidFill>
                <a:latin typeface="Lucida Sans Unicode"/>
                <a:cs typeface="Lucida Sans Unicode"/>
              </a:rPr>
              <a:t>G</a:t>
            </a:r>
            <a:r>
              <a:rPr sz="1600" spc="-25" dirty="0">
                <a:solidFill>
                  <a:srgbClr val="FFFFFF"/>
                </a:solidFill>
                <a:latin typeface="Lucida Sans Unicode"/>
                <a:cs typeface="Lucida Sans Unicode"/>
              </a:rPr>
              <a:t>U</a:t>
            </a:r>
            <a:r>
              <a:rPr sz="1600" spc="-45" dirty="0">
                <a:solidFill>
                  <a:srgbClr val="FFFFFF"/>
                </a:solidFill>
                <a:latin typeface="Lucida Sans Unicode"/>
                <a:cs typeface="Lucida Sans Unicode"/>
              </a:rPr>
              <a:t>I</a:t>
            </a:r>
            <a:r>
              <a:rPr sz="1600" spc="-25" dirty="0">
                <a:solidFill>
                  <a:srgbClr val="FFFFFF"/>
                </a:solidFill>
                <a:latin typeface="Lucida Sans Unicode"/>
                <a:cs typeface="Lucida Sans Unicode"/>
              </a:rPr>
              <a:t>D</a:t>
            </a:r>
            <a:r>
              <a:rPr sz="1600" spc="75" dirty="0">
                <a:solidFill>
                  <a:srgbClr val="FFFFFF"/>
                </a:solidFill>
                <a:latin typeface="Lucida Sans Unicode"/>
                <a:cs typeface="Lucida Sans Unicode"/>
              </a:rPr>
              <a:t>E</a:t>
            </a:r>
            <a:r>
              <a:rPr sz="1600" spc="-50" dirty="0">
                <a:solidFill>
                  <a:srgbClr val="FFFFFF"/>
                </a:solidFill>
                <a:latin typeface="Lucida Sans Unicode"/>
                <a:cs typeface="Lucida Sans Unicode"/>
              </a:rPr>
              <a:t>LI</a:t>
            </a:r>
            <a:r>
              <a:rPr sz="1600" spc="60" dirty="0">
                <a:solidFill>
                  <a:srgbClr val="FFFFFF"/>
                </a:solidFill>
                <a:latin typeface="Lucida Sans Unicode"/>
                <a:cs typeface="Lucida Sans Unicode"/>
              </a:rPr>
              <a:t>N</a:t>
            </a:r>
            <a:r>
              <a:rPr sz="1600" spc="75" dirty="0">
                <a:solidFill>
                  <a:srgbClr val="FFFFFF"/>
                </a:solidFill>
                <a:latin typeface="Lucida Sans Unicode"/>
                <a:cs typeface="Lucida Sans Unicode"/>
              </a:rPr>
              <a:t>E</a:t>
            </a:r>
            <a:endParaRPr sz="1600">
              <a:latin typeface="Lucida Sans Unicode"/>
              <a:cs typeface="Lucida Sans Unicode"/>
            </a:endParaRPr>
          </a:p>
          <a:p>
            <a:pPr marL="12700" marR="715010">
              <a:lnSpc>
                <a:spcPct val="150000"/>
              </a:lnSpc>
              <a:spcBef>
                <a:spcPts val="20"/>
              </a:spcBef>
              <a:buClr>
                <a:srgbClr val="FFFFFF"/>
              </a:buClr>
              <a:buFont typeface="Lucida Sans Unicode"/>
              <a:buAutoNum type="arabicPeriod"/>
              <a:tabLst>
                <a:tab pos="352425" algn="l"/>
              </a:tabLst>
            </a:pPr>
            <a:r>
              <a:rPr sz="1600" spc="80" dirty="0">
                <a:solidFill>
                  <a:srgbClr val="FFFFFF"/>
                </a:solidFill>
                <a:latin typeface="Lucida Sans Unicode"/>
                <a:cs typeface="Lucida Sans Unicode"/>
              </a:rPr>
              <a:t>B</a:t>
            </a:r>
            <a:r>
              <a:rPr sz="1600" spc="-15" dirty="0">
                <a:solidFill>
                  <a:srgbClr val="FFFFFF"/>
                </a:solidFill>
                <a:latin typeface="Lucida Sans Unicode"/>
                <a:cs typeface="Lucida Sans Unicode"/>
              </a:rPr>
              <a:t>A</a:t>
            </a:r>
            <a:r>
              <a:rPr sz="1600" spc="5" dirty="0">
                <a:solidFill>
                  <a:srgbClr val="FFFFFF"/>
                </a:solidFill>
                <a:latin typeface="Lucida Sans Unicode"/>
                <a:cs typeface="Lucida Sans Unicode"/>
              </a:rPr>
              <a:t>C</a:t>
            </a:r>
            <a:r>
              <a:rPr sz="1600" spc="-45" dirty="0">
                <a:solidFill>
                  <a:srgbClr val="FFFFFF"/>
                </a:solidFill>
                <a:latin typeface="Lucida Sans Unicode"/>
                <a:cs typeface="Lucida Sans Unicode"/>
              </a:rPr>
              <a:t>K</a:t>
            </a:r>
            <a:r>
              <a:rPr sz="1600" spc="85" dirty="0">
                <a:solidFill>
                  <a:srgbClr val="FFFFFF"/>
                </a:solidFill>
                <a:latin typeface="Lucida Sans Unicode"/>
                <a:cs typeface="Lucida Sans Unicode"/>
              </a:rPr>
              <a:t>G</a:t>
            </a:r>
            <a:r>
              <a:rPr sz="1600" spc="-75" dirty="0">
                <a:solidFill>
                  <a:srgbClr val="FFFFFF"/>
                </a:solidFill>
                <a:latin typeface="Lucida Sans Unicode"/>
                <a:cs typeface="Lucida Sans Unicode"/>
              </a:rPr>
              <a:t>R</a:t>
            </a:r>
            <a:r>
              <a:rPr sz="1600" spc="85" dirty="0">
                <a:solidFill>
                  <a:srgbClr val="FFFFFF"/>
                </a:solidFill>
                <a:latin typeface="Lucida Sans Unicode"/>
                <a:cs typeface="Lucida Sans Unicode"/>
              </a:rPr>
              <a:t>O</a:t>
            </a:r>
            <a:r>
              <a:rPr sz="1600" spc="-25" dirty="0">
                <a:solidFill>
                  <a:srgbClr val="FFFFFF"/>
                </a:solidFill>
                <a:latin typeface="Lucida Sans Unicode"/>
                <a:cs typeface="Lucida Sans Unicode"/>
              </a:rPr>
              <a:t>U</a:t>
            </a:r>
            <a:r>
              <a:rPr sz="1600" spc="60" dirty="0">
                <a:solidFill>
                  <a:srgbClr val="FFFFFF"/>
                </a:solidFill>
                <a:latin typeface="Lucida Sans Unicode"/>
                <a:cs typeface="Lucida Sans Unicode"/>
              </a:rPr>
              <a:t>N</a:t>
            </a:r>
            <a:r>
              <a:rPr sz="1600" spc="-25" dirty="0">
                <a:solidFill>
                  <a:srgbClr val="FFFFFF"/>
                </a:solidFill>
                <a:latin typeface="Lucida Sans Unicode"/>
                <a:cs typeface="Lucida Sans Unicode"/>
              </a:rPr>
              <a:t>D</a:t>
            </a:r>
            <a:r>
              <a:rPr sz="1600" spc="-55" dirty="0">
                <a:solidFill>
                  <a:srgbClr val="FFFFFF"/>
                </a:solidFill>
                <a:latin typeface="Lucida Sans Unicode"/>
                <a:cs typeface="Lucida Sans Unicode"/>
              </a:rPr>
              <a:t> </a:t>
            </a:r>
            <a:r>
              <a:rPr sz="1600" spc="15" dirty="0">
                <a:solidFill>
                  <a:srgbClr val="FFFFFF"/>
                </a:solidFill>
                <a:latin typeface="Lucida Sans Unicode"/>
                <a:cs typeface="Lucida Sans Unicode"/>
              </a:rPr>
              <a:t>P</a:t>
            </a:r>
            <a:r>
              <a:rPr sz="1600" spc="-40" dirty="0">
                <a:solidFill>
                  <a:srgbClr val="FFFFFF"/>
                </a:solidFill>
                <a:latin typeface="Lucida Sans Unicode"/>
                <a:cs typeface="Lucida Sans Unicode"/>
              </a:rPr>
              <a:t>LA</a:t>
            </a:r>
            <a:r>
              <a:rPr sz="1600" spc="5" dirty="0">
                <a:solidFill>
                  <a:srgbClr val="FFFFFF"/>
                </a:solidFill>
                <a:latin typeface="Lucida Sans Unicode"/>
                <a:cs typeface="Lucida Sans Unicode"/>
              </a:rPr>
              <a:t>C</a:t>
            </a:r>
            <a:r>
              <a:rPr sz="1600" spc="75" dirty="0">
                <a:solidFill>
                  <a:srgbClr val="FFFFFF"/>
                </a:solidFill>
                <a:latin typeface="Lucida Sans Unicode"/>
                <a:cs typeface="Lucida Sans Unicode"/>
              </a:rPr>
              <a:t>E</a:t>
            </a:r>
            <a:r>
              <a:rPr sz="1600" spc="40" dirty="0">
                <a:solidFill>
                  <a:srgbClr val="FFFFFF"/>
                </a:solidFill>
                <a:latin typeface="Lucida Sans Unicode"/>
                <a:cs typeface="Lucida Sans Unicode"/>
              </a:rPr>
              <a:t>M</a:t>
            </a:r>
            <a:r>
              <a:rPr sz="1600" spc="75" dirty="0">
                <a:solidFill>
                  <a:srgbClr val="FFFFFF"/>
                </a:solidFill>
                <a:latin typeface="Lucida Sans Unicode"/>
                <a:cs typeface="Lucida Sans Unicode"/>
              </a:rPr>
              <a:t>E</a:t>
            </a:r>
            <a:r>
              <a:rPr sz="1600" spc="60" dirty="0">
                <a:solidFill>
                  <a:srgbClr val="FFFFFF"/>
                </a:solidFill>
                <a:latin typeface="Lucida Sans Unicode"/>
                <a:cs typeface="Lucida Sans Unicode"/>
              </a:rPr>
              <a:t>N</a:t>
            </a:r>
            <a:r>
              <a:rPr sz="1600" spc="-105" dirty="0">
                <a:solidFill>
                  <a:srgbClr val="FFFFFF"/>
                </a:solidFill>
                <a:latin typeface="Lucida Sans Unicode"/>
                <a:cs typeface="Lucida Sans Unicode"/>
              </a:rPr>
              <a:t>T</a:t>
            </a:r>
            <a:r>
              <a:rPr sz="1600" spc="-55" dirty="0">
                <a:solidFill>
                  <a:srgbClr val="FFFFFF"/>
                </a:solidFill>
                <a:latin typeface="Lucida Sans Unicode"/>
                <a:cs typeface="Lucida Sans Unicode"/>
              </a:rPr>
              <a:t> </a:t>
            </a:r>
            <a:r>
              <a:rPr sz="1600" spc="85" dirty="0">
                <a:solidFill>
                  <a:srgbClr val="FFFFFF"/>
                </a:solidFill>
                <a:latin typeface="Lucida Sans Unicode"/>
                <a:cs typeface="Lucida Sans Unicode"/>
              </a:rPr>
              <a:t>G</a:t>
            </a:r>
            <a:r>
              <a:rPr sz="1600" spc="-25" dirty="0">
                <a:solidFill>
                  <a:srgbClr val="FFFFFF"/>
                </a:solidFill>
                <a:latin typeface="Lucida Sans Unicode"/>
                <a:cs typeface="Lucida Sans Unicode"/>
              </a:rPr>
              <a:t>UD</a:t>
            </a:r>
            <a:r>
              <a:rPr sz="1600" spc="-45" dirty="0">
                <a:solidFill>
                  <a:srgbClr val="FFFFFF"/>
                </a:solidFill>
                <a:latin typeface="Lucida Sans Unicode"/>
                <a:cs typeface="Lucida Sans Unicode"/>
              </a:rPr>
              <a:t>I</a:t>
            </a:r>
            <a:r>
              <a:rPr sz="1600" spc="75" dirty="0">
                <a:solidFill>
                  <a:srgbClr val="FFFFFF"/>
                </a:solidFill>
                <a:latin typeface="Lucida Sans Unicode"/>
                <a:cs typeface="Lucida Sans Unicode"/>
              </a:rPr>
              <a:t>E</a:t>
            </a:r>
            <a:r>
              <a:rPr sz="1600" spc="-50" dirty="0">
                <a:solidFill>
                  <a:srgbClr val="FFFFFF"/>
                </a:solidFill>
                <a:latin typeface="Lucida Sans Unicode"/>
                <a:cs typeface="Lucida Sans Unicode"/>
              </a:rPr>
              <a:t>LI</a:t>
            </a:r>
            <a:r>
              <a:rPr sz="1600" spc="60" dirty="0">
                <a:solidFill>
                  <a:srgbClr val="FFFFFF"/>
                </a:solidFill>
                <a:latin typeface="Lucida Sans Unicode"/>
                <a:cs typeface="Lucida Sans Unicode"/>
              </a:rPr>
              <a:t>N</a:t>
            </a:r>
            <a:r>
              <a:rPr sz="1600" spc="75" dirty="0">
                <a:solidFill>
                  <a:srgbClr val="FFFFFF"/>
                </a:solidFill>
                <a:latin typeface="Lucida Sans Unicode"/>
                <a:cs typeface="Lucida Sans Unicode"/>
              </a:rPr>
              <a:t>E</a:t>
            </a:r>
            <a:r>
              <a:rPr sz="1600" spc="25" dirty="0">
                <a:solidFill>
                  <a:srgbClr val="FFFFFF"/>
                </a:solidFill>
                <a:latin typeface="Lucida Sans Unicode"/>
                <a:cs typeface="Lucida Sans Unicode"/>
              </a:rPr>
              <a:t>S</a:t>
            </a:r>
            <a:endParaRPr sz="1600">
              <a:latin typeface="Lucida Sans Unicode"/>
              <a:cs typeface="Lucida Sans Unicode"/>
            </a:endParaRPr>
          </a:p>
          <a:p>
            <a:pPr marL="352425" indent="-339725">
              <a:lnSpc>
                <a:spcPct val="100000"/>
              </a:lnSpc>
              <a:spcBef>
                <a:spcPts val="985"/>
              </a:spcBef>
              <a:buClr>
                <a:srgbClr val="FFFFFF"/>
              </a:buClr>
              <a:buFont typeface="Lucida Sans Unicode"/>
              <a:buAutoNum type="arabicPeriod"/>
              <a:tabLst>
                <a:tab pos="352425" algn="l"/>
              </a:tabLst>
            </a:pPr>
            <a:r>
              <a:rPr sz="1600" spc="-35" dirty="0">
                <a:solidFill>
                  <a:srgbClr val="FFFFFF"/>
                </a:solidFill>
                <a:latin typeface="Lucida Sans Unicode"/>
                <a:cs typeface="Lucida Sans Unicode"/>
              </a:rPr>
              <a:t>H</a:t>
            </a:r>
            <a:r>
              <a:rPr sz="1600" spc="85" dirty="0">
                <a:solidFill>
                  <a:srgbClr val="FFFFFF"/>
                </a:solidFill>
                <a:latin typeface="Lucida Sans Unicode"/>
                <a:cs typeface="Lucida Sans Unicode"/>
              </a:rPr>
              <a:t>O</a:t>
            </a:r>
            <a:r>
              <a:rPr sz="1600" spc="135" dirty="0">
                <a:solidFill>
                  <a:srgbClr val="FFFFFF"/>
                </a:solidFill>
                <a:latin typeface="Lucida Sans Unicode"/>
                <a:cs typeface="Lucida Sans Unicode"/>
              </a:rPr>
              <a:t>W</a:t>
            </a:r>
            <a:r>
              <a:rPr sz="1600" spc="-55" dirty="0">
                <a:solidFill>
                  <a:srgbClr val="FFFFFF"/>
                </a:solidFill>
                <a:latin typeface="Lucida Sans Unicode"/>
                <a:cs typeface="Lucida Sans Unicode"/>
              </a:rPr>
              <a:t> </a:t>
            </a:r>
            <a:r>
              <a:rPr sz="1600" spc="60" dirty="0">
                <a:solidFill>
                  <a:srgbClr val="FFFFFF"/>
                </a:solidFill>
                <a:latin typeface="Lucida Sans Unicode"/>
                <a:cs typeface="Lucida Sans Unicode"/>
              </a:rPr>
              <a:t>N</a:t>
            </a:r>
            <a:r>
              <a:rPr sz="1600" spc="85" dirty="0">
                <a:solidFill>
                  <a:srgbClr val="FFFFFF"/>
                </a:solidFill>
                <a:latin typeface="Lucida Sans Unicode"/>
                <a:cs typeface="Lucida Sans Unicode"/>
              </a:rPr>
              <a:t>O</a:t>
            </a:r>
            <a:r>
              <a:rPr sz="1600" spc="-105" dirty="0">
                <a:solidFill>
                  <a:srgbClr val="FFFFFF"/>
                </a:solidFill>
                <a:latin typeface="Lucida Sans Unicode"/>
                <a:cs typeface="Lucida Sans Unicode"/>
              </a:rPr>
              <a:t>T</a:t>
            </a:r>
            <a:r>
              <a:rPr sz="1600" spc="-65" dirty="0">
                <a:solidFill>
                  <a:srgbClr val="FFFFFF"/>
                </a:solidFill>
                <a:latin typeface="Lucida Sans Unicode"/>
                <a:cs typeface="Lucida Sans Unicode"/>
              </a:rPr>
              <a:t> </a:t>
            </a:r>
            <a:r>
              <a:rPr sz="1600" spc="-114" dirty="0">
                <a:solidFill>
                  <a:srgbClr val="FFFFFF"/>
                </a:solidFill>
                <a:latin typeface="Lucida Sans Unicode"/>
                <a:cs typeface="Lucida Sans Unicode"/>
              </a:rPr>
              <a:t>T</a:t>
            </a:r>
            <a:r>
              <a:rPr sz="1600" spc="85" dirty="0">
                <a:solidFill>
                  <a:srgbClr val="FFFFFF"/>
                </a:solidFill>
                <a:latin typeface="Lucida Sans Unicode"/>
                <a:cs typeface="Lucida Sans Unicode"/>
              </a:rPr>
              <a:t>O</a:t>
            </a:r>
            <a:r>
              <a:rPr sz="1600" spc="-55" dirty="0">
                <a:solidFill>
                  <a:srgbClr val="FFFFFF"/>
                </a:solidFill>
                <a:latin typeface="Lucida Sans Unicode"/>
                <a:cs typeface="Lucida Sans Unicode"/>
              </a:rPr>
              <a:t> </a:t>
            </a:r>
            <a:r>
              <a:rPr sz="1600" spc="-25" dirty="0">
                <a:solidFill>
                  <a:srgbClr val="FFFFFF"/>
                </a:solidFill>
                <a:latin typeface="Lucida Sans Unicode"/>
                <a:cs typeface="Lucida Sans Unicode"/>
              </a:rPr>
              <a:t>U</a:t>
            </a:r>
            <a:r>
              <a:rPr sz="1600" spc="20" dirty="0">
                <a:solidFill>
                  <a:srgbClr val="FFFFFF"/>
                </a:solidFill>
                <a:latin typeface="Lucida Sans Unicode"/>
                <a:cs typeface="Lucida Sans Unicode"/>
              </a:rPr>
              <a:t>S</a:t>
            </a:r>
            <a:r>
              <a:rPr sz="1600" spc="75" dirty="0">
                <a:solidFill>
                  <a:srgbClr val="FFFFFF"/>
                </a:solidFill>
                <a:latin typeface="Lucida Sans Unicode"/>
                <a:cs typeface="Lucida Sans Unicode"/>
              </a:rPr>
              <a:t>E</a:t>
            </a:r>
            <a:r>
              <a:rPr sz="1600" spc="-55" dirty="0">
                <a:solidFill>
                  <a:srgbClr val="FFFFFF"/>
                </a:solidFill>
                <a:latin typeface="Lucida Sans Unicode"/>
                <a:cs typeface="Lucida Sans Unicode"/>
              </a:rPr>
              <a:t> </a:t>
            </a:r>
            <a:r>
              <a:rPr sz="1600" spc="-114" dirty="0">
                <a:solidFill>
                  <a:srgbClr val="FFFFFF"/>
                </a:solidFill>
                <a:latin typeface="Lucida Sans Unicode"/>
                <a:cs typeface="Lucida Sans Unicode"/>
              </a:rPr>
              <a:t>T</a:t>
            </a:r>
            <a:r>
              <a:rPr sz="1600" spc="-35" dirty="0">
                <a:solidFill>
                  <a:srgbClr val="FFFFFF"/>
                </a:solidFill>
                <a:latin typeface="Lucida Sans Unicode"/>
                <a:cs typeface="Lucida Sans Unicode"/>
              </a:rPr>
              <a:t>H</a:t>
            </a:r>
            <a:r>
              <a:rPr sz="1600" spc="75" dirty="0">
                <a:solidFill>
                  <a:srgbClr val="FFFFFF"/>
                </a:solidFill>
                <a:latin typeface="Lucida Sans Unicode"/>
                <a:cs typeface="Lucida Sans Unicode"/>
              </a:rPr>
              <a:t>E</a:t>
            </a:r>
            <a:r>
              <a:rPr sz="1600" spc="-55" dirty="0">
                <a:solidFill>
                  <a:srgbClr val="FFFFFF"/>
                </a:solidFill>
                <a:latin typeface="Lucida Sans Unicode"/>
                <a:cs typeface="Lucida Sans Unicode"/>
              </a:rPr>
              <a:t> </a:t>
            </a:r>
            <a:r>
              <a:rPr sz="1600" spc="5" dirty="0">
                <a:solidFill>
                  <a:srgbClr val="FFFFFF"/>
                </a:solidFill>
                <a:latin typeface="Lucida Sans Unicode"/>
                <a:cs typeface="Lucida Sans Unicode"/>
              </a:rPr>
              <a:t>CC</a:t>
            </a:r>
            <a:r>
              <a:rPr sz="1600" spc="40" dirty="0">
                <a:solidFill>
                  <a:srgbClr val="FFFFFF"/>
                </a:solidFill>
                <a:latin typeface="Lucida Sans Unicode"/>
                <a:cs typeface="Lucida Sans Unicode"/>
              </a:rPr>
              <a:t>M</a:t>
            </a:r>
            <a:r>
              <a:rPr sz="1600" spc="-55" dirty="0">
                <a:solidFill>
                  <a:srgbClr val="FFFFFF"/>
                </a:solidFill>
                <a:latin typeface="Lucida Sans Unicode"/>
                <a:cs typeface="Lucida Sans Unicode"/>
              </a:rPr>
              <a:t> </a:t>
            </a:r>
            <a:r>
              <a:rPr sz="1600" spc="10" dirty="0">
                <a:solidFill>
                  <a:srgbClr val="FFFFFF"/>
                </a:solidFill>
                <a:latin typeface="Lucida Sans Unicode"/>
                <a:cs typeface="Lucida Sans Unicode"/>
              </a:rPr>
              <a:t>LO</a:t>
            </a:r>
            <a:r>
              <a:rPr sz="1600" spc="85" dirty="0">
                <a:solidFill>
                  <a:srgbClr val="FFFFFF"/>
                </a:solidFill>
                <a:latin typeface="Lucida Sans Unicode"/>
                <a:cs typeface="Lucida Sans Unicode"/>
              </a:rPr>
              <a:t>GO</a:t>
            </a:r>
            <a:endParaRPr sz="1600">
              <a:latin typeface="Lucida Sans Unicode"/>
              <a:cs typeface="Lucida Sans Unicode"/>
            </a:endParaRPr>
          </a:p>
          <a:p>
            <a:pPr marL="352425" indent="-339725">
              <a:lnSpc>
                <a:spcPct val="100000"/>
              </a:lnSpc>
              <a:spcBef>
                <a:spcPts val="885"/>
              </a:spcBef>
              <a:buClr>
                <a:srgbClr val="FFFFFF"/>
              </a:buClr>
              <a:buFont typeface="Lucida Sans Unicode"/>
              <a:buAutoNum type="arabicPeriod"/>
              <a:tabLst>
                <a:tab pos="353060" algn="l"/>
              </a:tabLst>
            </a:pPr>
            <a:r>
              <a:rPr sz="1600" spc="-114" dirty="0">
                <a:solidFill>
                  <a:srgbClr val="FFFFFF"/>
                </a:solidFill>
                <a:latin typeface="Lucida Sans Unicode"/>
                <a:cs typeface="Lucida Sans Unicode"/>
              </a:rPr>
              <a:t>T</a:t>
            </a:r>
            <a:r>
              <a:rPr sz="1600" spc="-90" dirty="0">
                <a:solidFill>
                  <a:srgbClr val="FFFFFF"/>
                </a:solidFill>
                <a:latin typeface="Lucida Sans Unicode"/>
                <a:cs typeface="Lucida Sans Unicode"/>
              </a:rPr>
              <a:t>Y</a:t>
            </a:r>
            <a:r>
              <a:rPr sz="1600" spc="15" dirty="0">
                <a:solidFill>
                  <a:srgbClr val="FFFFFF"/>
                </a:solidFill>
                <a:latin typeface="Lucida Sans Unicode"/>
                <a:cs typeface="Lucida Sans Unicode"/>
              </a:rPr>
              <a:t>P</a:t>
            </a:r>
            <a:r>
              <a:rPr sz="1600" spc="85" dirty="0">
                <a:solidFill>
                  <a:srgbClr val="FFFFFF"/>
                </a:solidFill>
                <a:latin typeface="Lucida Sans Unicode"/>
                <a:cs typeface="Lucida Sans Unicode"/>
              </a:rPr>
              <a:t>OG</a:t>
            </a:r>
            <a:r>
              <a:rPr sz="1600" spc="-75" dirty="0">
                <a:solidFill>
                  <a:srgbClr val="FFFFFF"/>
                </a:solidFill>
                <a:latin typeface="Lucida Sans Unicode"/>
                <a:cs typeface="Lucida Sans Unicode"/>
              </a:rPr>
              <a:t>R</a:t>
            </a:r>
            <a:r>
              <a:rPr sz="1600" spc="-15" dirty="0">
                <a:solidFill>
                  <a:srgbClr val="FFFFFF"/>
                </a:solidFill>
                <a:latin typeface="Lucida Sans Unicode"/>
                <a:cs typeface="Lucida Sans Unicode"/>
              </a:rPr>
              <a:t>A</a:t>
            </a:r>
            <a:r>
              <a:rPr sz="1600" spc="15" dirty="0">
                <a:solidFill>
                  <a:srgbClr val="FFFFFF"/>
                </a:solidFill>
                <a:latin typeface="Lucida Sans Unicode"/>
                <a:cs typeface="Lucida Sans Unicode"/>
              </a:rPr>
              <a:t>P</a:t>
            </a:r>
            <a:r>
              <a:rPr sz="1600" spc="-35" dirty="0">
                <a:solidFill>
                  <a:srgbClr val="FFFFFF"/>
                </a:solidFill>
                <a:latin typeface="Lucida Sans Unicode"/>
                <a:cs typeface="Lucida Sans Unicode"/>
              </a:rPr>
              <a:t>H</a:t>
            </a:r>
            <a:r>
              <a:rPr sz="1600" spc="-80" dirty="0">
                <a:solidFill>
                  <a:srgbClr val="FFFFFF"/>
                </a:solidFill>
                <a:latin typeface="Lucida Sans Unicode"/>
                <a:cs typeface="Lucida Sans Unicode"/>
              </a:rPr>
              <a:t>Y</a:t>
            </a:r>
            <a:endParaRPr sz="1600">
              <a:latin typeface="Lucida Sans Unicode"/>
              <a:cs typeface="Lucida Sans Unicode"/>
            </a:endParaRPr>
          </a:p>
          <a:p>
            <a:pPr marL="352425" indent="-339725">
              <a:lnSpc>
                <a:spcPct val="100000"/>
              </a:lnSpc>
              <a:spcBef>
                <a:spcPts val="980"/>
              </a:spcBef>
              <a:buClr>
                <a:srgbClr val="FFFFFF"/>
              </a:buClr>
              <a:buFont typeface="Lucida Sans Unicode"/>
              <a:buAutoNum type="arabicPeriod"/>
              <a:tabLst>
                <a:tab pos="352425" algn="l"/>
              </a:tabLst>
            </a:pPr>
            <a:r>
              <a:rPr sz="1600" spc="-10" dirty="0">
                <a:solidFill>
                  <a:srgbClr val="FFFFFF"/>
                </a:solidFill>
                <a:latin typeface="Lucida Sans Unicode"/>
                <a:cs typeface="Lucida Sans Unicode"/>
              </a:rPr>
              <a:t>P</a:t>
            </a:r>
            <a:r>
              <a:rPr sz="1600" spc="-5" dirty="0">
                <a:solidFill>
                  <a:srgbClr val="FFFFFF"/>
                </a:solidFill>
                <a:latin typeface="Lucida Sans Unicode"/>
                <a:cs typeface="Lucida Sans Unicode"/>
              </a:rPr>
              <a:t>H</a:t>
            </a:r>
            <a:r>
              <a:rPr sz="1600" spc="85" dirty="0">
                <a:solidFill>
                  <a:srgbClr val="FFFFFF"/>
                </a:solidFill>
                <a:latin typeface="Lucida Sans Unicode"/>
                <a:cs typeface="Lucida Sans Unicode"/>
              </a:rPr>
              <a:t>O</a:t>
            </a:r>
            <a:r>
              <a:rPr sz="1600" spc="-25" dirty="0">
                <a:solidFill>
                  <a:srgbClr val="FFFFFF"/>
                </a:solidFill>
                <a:latin typeface="Lucida Sans Unicode"/>
                <a:cs typeface="Lucida Sans Unicode"/>
              </a:rPr>
              <a:t>T</a:t>
            </a:r>
            <a:r>
              <a:rPr sz="1600" spc="-15" dirty="0">
                <a:solidFill>
                  <a:srgbClr val="FFFFFF"/>
                </a:solidFill>
                <a:latin typeface="Lucida Sans Unicode"/>
                <a:cs typeface="Lucida Sans Unicode"/>
              </a:rPr>
              <a:t>O</a:t>
            </a:r>
            <a:r>
              <a:rPr sz="1600" spc="85" dirty="0">
                <a:solidFill>
                  <a:srgbClr val="FFFFFF"/>
                </a:solidFill>
                <a:latin typeface="Lucida Sans Unicode"/>
                <a:cs typeface="Lucida Sans Unicode"/>
              </a:rPr>
              <a:t>G</a:t>
            </a:r>
            <a:r>
              <a:rPr sz="1600" spc="-75" dirty="0">
                <a:solidFill>
                  <a:srgbClr val="FFFFFF"/>
                </a:solidFill>
                <a:latin typeface="Lucida Sans Unicode"/>
                <a:cs typeface="Lucida Sans Unicode"/>
              </a:rPr>
              <a:t>R</a:t>
            </a:r>
            <a:r>
              <a:rPr sz="1600" spc="-15" dirty="0">
                <a:solidFill>
                  <a:srgbClr val="FFFFFF"/>
                </a:solidFill>
                <a:latin typeface="Lucida Sans Unicode"/>
                <a:cs typeface="Lucida Sans Unicode"/>
              </a:rPr>
              <a:t>A</a:t>
            </a:r>
            <a:r>
              <a:rPr sz="1600" spc="-10" dirty="0">
                <a:solidFill>
                  <a:srgbClr val="FFFFFF"/>
                </a:solidFill>
                <a:latin typeface="Lucida Sans Unicode"/>
                <a:cs typeface="Lucida Sans Unicode"/>
              </a:rPr>
              <a:t>PH</a:t>
            </a:r>
            <a:r>
              <a:rPr sz="1600" spc="-80" dirty="0">
                <a:solidFill>
                  <a:srgbClr val="FFFFFF"/>
                </a:solidFill>
                <a:latin typeface="Lucida Sans Unicode"/>
                <a:cs typeface="Lucida Sans Unicode"/>
              </a:rPr>
              <a:t>Y</a:t>
            </a:r>
            <a:endParaRPr sz="1600">
              <a:latin typeface="Lucida Sans Unicode"/>
              <a:cs typeface="Lucida Sans Unicod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028014" y="564145"/>
            <a:ext cx="4137660" cy="2151380"/>
          </a:xfrm>
          <a:prstGeom prst="rect">
            <a:avLst/>
          </a:prstGeom>
        </p:spPr>
        <p:txBody>
          <a:bodyPr vert="horz" wrap="square" lIns="0" tIns="0" rIns="0" bIns="0" rtlCol="0">
            <a:spAutoFit/>
          </a:bodyPr>
          <a:lstStyle/>
          <a:p>
            <a:pPr marL="12700">
              <a:lnSpc>
                <a:spcPct val="100000"/>
              </a:lnSpc>
            </a:pPr>
            <a:r>
              <a:rPr sz="1550" spc="45" dirty="0">
                <a:solidFill>
                  <a:srgbClr val="249F54"/>
                </a:solidFill>
                <a:latin typeface="Lucida Sans Unicode"/>
                <a:cs typeface="Lucida Sans Unicode"/>
              </a:rPr>
              <a:t>CC</a:t>
            </a:r>
            <a:r>
              <a:rPr sz="1550" spc="80" dirty="0">
                <a:solidFill>
                  <a:srgbClr val="249F54"/>
                </a:solidFill>
                <a:latin typeface="Lucida Sans Unicode"/>
                <a:cs typeface="Lucida Sans Unicode"/>
              </a:rPr>
              <a:t>M</a:t>
            </a:r>
            <a:r>
              <a:rPr sz="1550" spc="-40" dirty="0">
                <a:solidFill>
                  <a:srgbClr val="249F54"/>
                </a:solidFill>
                <a:latin typeface="Lucida Sans Unicode"/>
                <a:cs typeface="Lucida Sans Unicode"/>
              </a:rPr>
              <a:t> </a:t>
            </a:r>
            <a:r>
              <a:rPr sz="1550" spc="50" dirty="0">
                <a:solidFill>
                  <a:srgbClr val="249F54"/>
                </a:solidFill>
                <a:latin typeface="Lucida Sans Unicode"/>
                <a:cs typeface="Lucida Sans Unicode"/>
              </a:rPr>
              <a:t>LO</a:t>
            </a:r>
            <a:r>
              <a:rPr sz="1550" spc="125" dirty="0">
                <a:solidFill>
                  <a:srgbClr val="249F54"/>
                </a:solidFill>
                <a:latin typeface="Lucida Sans Unicode"/>
                <a:cs typeface="Lucida Sans Unicode"/>
              </a:rPr>
              <a:t>G</a:t>
            </a:r>
            <a:r>
              <a:rPr sz="1550" spc="120" dirty="0">
                <a:solidFill>
                  <a:srgbClr val="249F54"/>
                </a:solidFill>
                <a:latin typeface="Lucida Sans Unicode"/>
                <a:cs typeface="Lucida Sans Unicode"/>
              </a:rPr>
              <a:t>O</a:t>
            </a:r>
            <a:endParaRPr sz="1550">
              <a:latin typeface="Lucida Sans Unicode"/>
              <a:cs typeface="Lucida Sans Unicode"/>
            </a:endParaRPr>
          </a:p>
          <a:p>
            <a:pPr marL="12700" marR="5080">
              <a:lnSpc>
                <a:spcPct val="150000"/>
              </a:lnSpc>
              <a:spcBef>
                <a:spcPts val="60"/>
              </a:spcBef>
            </a:pPr>
            <a:r>
              <a:rPr sz="1400" spc="-65" dirty="0">
                <a:latin typeface="Arial"/>
                <a:cs typeface="Arial"/>
              </a:rPr>
              <a:t>T</a:t>
            </a:r>
            <a:r>
              <a:rPr sz="1400" spc="-5" dirty="0">
                <a:latin typeface="Arial"/>
                <a:cs typeface="Arial"/>
              </a:rPr>
              <a:t>h</a:t>
            </a:r>
            <a:r>
              <a:rPr sz="1400" dirty="0">
                <a:latin typeface="Arial"/>
                <a:cs typeface="Arial"/>
              </a:rPr>
              <a:t>e</a:t>
            </a:r>
            <a:r>
              <a:rPr sz="1400" spc="-5" dirty="0">
                <a:latin typeface="Arial"/>
                <a:cs typeface="Arial"/>
              </a:rPr>
              <a:t> </a:t>
            </a:r>
            <a:r>
              <a:rPr sz="1400" spc="-35" dirty="0">
                <a:latin typeface="Arial"/>
                <a:cs typeface="Arial"/>
              </a:rPr>
              <a:t>CC</a:t>
            </a:r>
            <a:r>
              <a:rPr sz="1400" spc="70" dirty="0">
                <a:latin typeface="Arial"/>
                <a:cs typeface="Arial"/>
              </a:rPr>
              <a:t>M</a:t>
            </a:r>
            <a:r>
              <a:rPr sz="1400" dirty="0">
                <a:latin typeface="Arial"/>
                <a:cs typeface="Arial"/>
              </a:rPr>
              <a:t> </a:t>
            </a:r>
            <a:r>
              <a:rPr sz="1400" spc="-20" dirty="0">
                <a:latin typeface="Arial"/>
                <a:cs typeface="Arial"/>
              </a:rPr>
              <a:t>L</a:t>
            </a:r>
            <a:r>
              <a:rPr sz="1400" spc="-30" dirty="0">
                <a:latin typeface="Arial"/>
                <a:cs typeface="Arial"/>
              </a:rPr>
              <a:t>o</a:t>
            </a:r>
            <a:r>
              <a:rPr sz="1400" spc="60" dirty="0">
                <a:latin typeface="Arial"/>
                <a:cs typeface="Arial"/>
              </a:rPr>
              <a:t>g</a:t>
            </a:r>
            <a:r>
              <a:rPr sz="1400" spc="45" dirty="0">
                <a:latin typeface="Arial"/>
                <a:cs typeface="Arial"/>
              </a:rPr>
              <a:t>o</a:t>
            </a:r>
            <a:r>
              <a:rPr sz="1400" spc="-10" dirty="0">
                <a:latin typeface="Arial"/>
                <a:cs typeface="Arial"/>
              </a:rPr>
              <a:t> </a:t>
            </a:r>
            <a:r>
              <a:rPr sz="1400" spc="-45" dirty="0">
                <a:latin typeface="Arial"/>
                <a:cs typeface="Arial"/>
              </a:rPr>
              <a:t>si</a:t>
            </a:r>
            <a:r>
              <a:rPr sz="1400" spc="60" dirty="0">
                <a:latin typeface="Arial"/>
                <a:cs typeface="Arial"/>
              </a:rPr>
              <a:t>g</a:t>
            </a:r>
            <a:r>
              <a:rPr sz="1400" spc="-5" dirty="0">
                <a:latin typeface="Arial"/>
                <a:cs typeface="Arial"/>
              </a:rPr>
              <a:t>n</a:t>
            </a:r>
            <a:r>
              <a:rPr sz="1400" spc="20" dirty="0">
                <a:latin typeface="Arial"/>
                <a:cs typeface="Arial"/>
              </a:rPr>
              <a:t>i</a:t>
            </a:r>
            <a:r>
              <a:rPr sz="1400" spc="15" dirty="0">
                <a:latin typeface="Arial"/>
                <a:cs typeface="Arial"/>
              </a:rPr>
              <a:t>f</a:t>
            </a:r>
            <a:r>
              <a:rPr sz="1400" spc="20" dirty="0">
                <a:latin typeface="Arial"/>
                <a:cs typeface="Arial"/>
              </a:rPr>
              <a:t>i</a:t>
            </a:r>
            <a:r>
              <a:rPr sz="1400" spc="-5" dirty="0">
                <a:latin typeface="Arial"/>
                <a:cs typeface="Arial"/>
              </a:rPr>
              <a:t>e</a:t>
            </a:r>
            <a:r>
              <a:rPr sz="1400" spc="-105" dirty="0">
                <a:latin typeface="Arial"/>
                <a:cs typeface="Arial"/>
              </a:rPr>
              <a:t>s</a:t>
            </a:r>
            <a:r>
              <a:rPr sz="1400" dirty="0">
                <a:latin typeface="Arial"/>
                <a:cs typeface="Arial"/>
              </a:rPr>
              <a:t> </a:t>
            </a:r>
            <a:r>
              <a:rPr sz="1400" spc="15" dirty="0">
                <a:latin typeface="Arial"/>
                <a:cs typeface="Arial"/>
              </a:rPr>
              <a:t>m</a:t>
            </a:r>
            <a:r>
              <a:rPr sz="1400" spc="40" dirty="0">
                <a:latin typeface="Arial"/>
                <a:cs typeface="Arial"/>
              </a:rPr>
              <a:t>o</a:t>
            </a:r>
            <a:r>
              <a:rPr sz="1400" spc="65" dirty="0">
                <a:latin typeface="Arial"/>
                <a:cs typeface="Arial"/>
              </a:rPr>
              <a:t>t</a:t>
            </a:r>
            <a:r>
              <a:rPr sz="1400" spc="20" dirty="0">
                <a:latin typeface="Arial"/>
                <a:cs typeface="Arial"/>
              </a:rPr>
              <a:t>i</a:t>
            </a:r>
            <a:r>
              <a:rPr sz="1400" spc="40" dirty="0">
                <a:latin typeface="Arial"/>
                <a:cs typeface="Arial"/>
              </a:rPr>
              <a:t>o</a:t>
            </a:r>
            <a:r>
              <a:rPr sz="1400" spc="-5" dirty="0">
                <a:latin typeface="Arial"/>
                <a:cs typeface="Arial"/>
              </a:rPr>
              <a:t>n</a:t>
            </a:r>
            <a:r>
              <a:rPr sz="1400" dirty="0">
                <a:latin typeface="Arial"/>
                <a:cs typeface="Arial"/>
              </a:rPr>
              <a:t>,</a:t>
            </a:r>
            <a:r>
              <a:rPr sz="1400" spc="-5" dirty="0">
                <a:latin typeface="Arial"/>
                <a:cs typeface="Arial"/>
              </a:rPr>
              <a:t> </a:t>
            </a:r>
            <a:r>
              <a:rPr sz="1400" spc="60" dirty="0">
                <a:latin typeface="Arial"/>
                <a:cs typeface="Arial"/>
              </a:rPr>
              <a:t>p</a:t>
            </a:r>
            <a:r>
              <a:rPr sz="1400" spc="-35" dirty="0">
                <a:latin typeface="Arial"/>
                <a:cs typeface="Arial"/>
              </a:rPr>
              <a:t>r</a:t>
            </a:r>
            <a:r>
              <a:rPr sz="1400" spc="40" dirty="0">
                <a:latin typeface="Arial"/>
                <a:cs typeface="Arial"/>
              </a:rPr>
              <a:t>o</a:t>
            </a:r>
            <a:r>
              <a:rPr sz="1400" spc="60" dirty="0">
                <a:latin typeface="Arial"/>
                <a:cs typeface="Arial"/>
              </a:rPr>
              <a:t>g</a:t>
            </a:r>
            <a:r>
              <a:rPr sz="1400" spc="-35" dirty="0">
                <a:latin typeface="Arial"/>
                <a:cs typeface="Arial"/>
              </a:rPr>
              <a:t>r</a:t>
            </a:r>
            <a:r>
              <a:rPr sz="1400" spc="-5" dirty="0">
                <a:latin typeface="Arial"/>
                <a:cs typeface="Arial"/>
              </a:rPr>
              <a:t>e</a:t>
            </a:r>
            <a:r>
              <a:rPr sz="1400" spc="-105" dirty="0">
                <a:latin typeface="Arial"/>
                <a:cs typeface="Arial"/>
              </a:rPr>
              <a:t>ss</a:t>
            </a:r>
            <a:r>
              <a:rPr sz="1400" dirty="0">
                <a:latin typeface="Arial"/>
                <a:cs typeface="Arial"/>
              </a:rPr>
              <a:t> </a:t>
            </a:r>
            <a:r>
              <a:rPr sz="1400" spc="-60" dirty="0">
                <a:latin typeface="Arial"/>
                <a:cs typeface="Arial"/>
              </a:rPr>
              <a:t>a</a:t>
            </a:r>
            <a:r>
              <a:rPr sz="1400" spc="-5" dirty="0">
                <a:latin typeface="Arial"/>
                <a:cs typeface="Arial"/>
              </a:rPr>
              <a:t>n</a:t>
            </a:r>
            <a:r>
              <a:rPr sz="1400" spc="70" dirty="0">
                <a:latin typeface="Arial"/>
                <a:cs typeface="Arial"/>
              </a:rPr>
              <a:t>d</a:t>
            </a:r>
            <a:r>
              <a:rPr sz="1400" spc="35" dirty="0">
                <a:latin typeface="Arial"/>
                <a:cs typeface="Arial"/>
              </a:rPr>
              <a:t> </a:t>
            </a:r>
            <a:r>
              <a:rPr sz="1400" spc="5" dirty="0">
                <a:latin typeface="Arial"/>
                <a:cs typeface="Arial"/>
              </a:rPr>
              <a:t>c</a:t>
            </a:r>
            <a:r>
              <a:rPr sz="1400" spc="-5" dirty="0">
                <a:latin typeface="Arial"/>
                <a:cs typeface="Arial"/>
              </a:rPr>
              <a:t>o</a:t>
            </a:r>
            <a:r>
              <a:rPr sz="1400" spc="10" dirty="0">
                <a:latin typeface="Arial"/>
                <a:cs typeface="Arial"/>
              </a:rPr>
              <a:t>mm</a:t>
            </a:r>
            <a:r>
              <a:rPr sz="1400" spc="20" dirty="0">
                <a:latin typeface="Arial"/>
                <a:cs typeface="Arial"/>
              </a:rPr>
              <a:t>i</a:t>
            </a:r>
            <a:r>
              <a:rPr sz="1400" spc="65" dirty="0">
                <a:latin typeface="Arial"/>
                <a:cs typeface="Arial"/>
              </a:rPr>
              <a:t>t</a:t>
            </a:r>
            <a:r>
              <a:rPr sz="1400" spc="10" dirty="0">
                <a:latin typeface="Arial"/>
                <a:cs typeface="Arial"/>
              </a:rPr>
              <a:t>m</a:t>
            </a:r>
            <a:r>
              <a:rPr sz="1400" spc="-5" dirty="0">
                <a:latin typeface="Arial"/>
                <a:cs typeface="Arial"/>
              </a:rPr>
              <a:t>en</a:t>
            </a:r>
            <a:r>
              <a:rPr sz="1400" spc="65" dirty="0">
                <a:latin typeface="Arial"/>
                <a:cs typeface="Arial"/>
              </a:rPr>
              <a:t>t</a:t>
            </a:r>
            <a:r>
              <a:rPr sz="1400" dirty="0">
                <a:latin typeface="Arial"/>
                <a:cs typeface="Arial"/>
              </a:rPr>
              <a:t>.</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35" dirty="0">
                <a:latin typeface="Arial"/>
                <a:cs typeface="Arial"/>
              </a:rPr>
              <a:t>r</a:t>
            </a:r>
            <a:r>
              <a:rPr sz="1400" spc="-5" dirty="0">
                <a:latin typeface="Arial"/>
                <a:cs typeface="Arial"/>
              </a:rPr>
              <a:t>e</a:t>
            </a:r>
            <a:r>
              <a:rPr sz="1400" spc="60" dirty="0">
                <a:latin typeface="Arial"/>
                <a:cs typeface="Arial"/>
              </a:rPr>
              <a:t>d</a:t>
            </a:r>
            <a:r>
              <a:rPr sz="1400" dirty="0">
                <a:latin typeface="Arial"/>
                <a:cs typeface="Arial"/>
              </a:rPr>
              <a:t>,</a:t>
            </a:r>
            <a:r>
              <a:rPr sz="1400" spc="-5" dirty="0">
                <a:latin typeface="Arial"/>
                <a:cs typeface="Arial"/>
              </a:rPr>
              <a:t> </a:t>
            </a:r>
            <a:r>
              <a:rPr sz="1400" spc="60" dirty="0">
                <a:latin typeface="Arial"/>
                <a:cs typeface="Arial"/>
              </a:rPr>
              <a:t>b</a:t>
            </a:r>
            <a:r>
              <a:rPr sz="1400" spc="20" dirty="0">
                <a:latin typeface="Arial"/>
                <a:cs typeface="Arial"/>
              </a:rPr>
              <a:t>l</a:t>
            </a:r>
            <a:r>
              <a:rPr sz="1400" spc="-5" dirty="0">
                <a:latin typeface="Arial"/>
                <a:cs typeface="Arial"/>
              </a:rPr>
              <a:t>u</a:t>
            </a:r>
            <a:r>
              <a:rPr sz="1400" dirty="0">
                <a:latin typeface="Arial"/>
                <a:cs typeface="Arial"/>
              </a:rPr>
              <a:t>e</a:t>
            </a:r>
            <a:r>
              <a:rPr sz="1400" spc="-10" dirty="0">
                <a:latin typeface="Arial"/>
                <a:cs typeface="Arial"/>
              </a:rPr>
              <a:t> </a:t>
            </a:r>
            <a:r>
              <a:rPr sz="1400" spc="-60" dirty="0">
                <a:latin typeface="Arial"/>
                <a:cs typeface="Arial"/>
              </a:rPr>
              <a:t>a</a:t>
            </a:r>
            <a:r>
              <a:rPr sz="1400" spc="-5" dirty="0">
                <a:latin typeface="Arial"/>
                <a:cs typeface="Arial"/>
              </a:rPr>
              <a:t>n</a:t>
            </a:r>
            <a:r>
              <a:rPr sz="1400" spc="70" dirty="0">
                <a:latin typeface="Arial"/>
                <a:cs typeface="Arial"/>
              </a:rPr>
              <a:t>d</a:t>
            </a:r>
            <a:r>
              <a:rPr sz="1400" spc="-10" dirty="0">
                <a:latin typeface="Arial"/>
                <a:cs typeface="Arial"/>
              </a:rPr>
              <a:t> </a:t>
            </a:r>
            <a:r>
              <a:rPr sz="1400" spc="35" dirty="0">
                <a:latin typeface="Arial"/>
                <a:cs typeface="Arial"/>
              </a:rPr>
              <a:t>o</a:t>
            </a:r>
            <a:r>
              <a:rPr sz="1400" spc="-10" dirty="0">
                <a:latin typeface="Arial"/>
                <a:cs typeface="Arial"/>
              </a:rPr>
              <a:t>r</a:t>
            </a:r>
            <a:r>
              <a:rPr sz="1400" spc="-60" dirty="0">
                <a:latin typeface="Arial"/>
                <a:cs typeface="Arial"/>
              </a:rPr>
              <a:t>a</a:t>
            </a:r>
            <a:r>
              <a:rPr sz="1400" spc="-5" dirty="0">
                <a:latin typeface="Arial"/>
                <a:cs typeface="Arial"/>
              </a:rPr>
              <a:t>n</a:t>
            </a:r>
            <a:r>
              <a:rPr sz="1400" spc="60" dirty="0">
                <a:latin typeface="Arial"/>
                <a:cs typeface="Arial"/>
              </a:rPr>
              <a:t>g</a:t>
            </a:r>
            <a:r>
              <a:rPr sz="1400" dirty="0">
                <a:latin typeface="Arial"/>
                <a:cs typeface="Arial"/>
              </a:rPr>
              <a:t>e</a:t>
            </a:r>
            <a:r>
              <a:rPr sz="1400" spc="-10" dirty="0">
                <a:latin typeface="Arial"/>
                <a:cs typeface="Arial"/>
              </a:rPr>
              <a:t> </a:t>
            </a:r>
            <a:r>
              <a:rPr sz="1400" spc="5" dirty="0">
                <a:latin typeface="Arial"/>
                <a:cs typeface="Arial"/>
              </a:rPr>
              <a:t>c</a:t>
            </a:r>
            <a:r>
              <a:rPr sz="1400" spc="-5" dirty="0">
                <a:latin typeface="Arial"/>
                <a:cs typeface="Arial"/>
              </a:rPr>
              <a:t>o</a:t>
            </a:r>
            <a:r>
              <a:rPr sz="1400" spc="20" dirty="0">
                <a:latin typeface="Arial"/>
                <a:cs typeface="Arial"/>
              </a:rPr>
              <a:t>l</a:t>
            </a:r>
            <a:r>
              <a:rPr sz="1400" spc="35" dirty="0">
                <a:latin typeface="Arial"/>
                <a:cs typeface="Arial"/>
              </a:rPr>
              <a:t>o</a:t>
            </a:r>
            <a:r>
              <a:rPr sz="1400" spc="-5" dirty="0">
                <a:latin typeface="Arial"/>
                <a:cs typeface="Arial"/>
              </a:rPr>
              <a:t>u</a:t>
            </a:r>
            <a:r>
              <a:rPr sz="1400" spc="-10" dirty="0">
                <a:latin typeface="Arial"/>
                <a:cs typeface="Arial"/>
              </a:rPr>
              <a:t>r</a:t>
            </a:r>
            <a:r>
              <a:rPr sz="1400" spc="-105" dirty="0">
                <a:latin typeface="Arial"/>
                <a:cs typeface="Arial"/>
              </a:rPr>
              <a:t>s</a:t>
            </a:r>
            <a:r>
              <a:rPr sz="1400" spc="-60" dirty="0">
                <a:latin typeface="Arial"/>
                <a:cs typeface="Arial"/>
              </a:rPr>
              <a:t> </a:t>
            </a:r>
            <a:r>
              <a:rPr sz="1400" spc="-35" dirty="0">
                <a:latin typeface="Arial"/>
                <a:cs typeface="Arial"/>
              </a:rPr>
              <a:t>r</a:t>
            </a:r>
            <a:r>
              <a:rPr sz="1400" spc="-15" dirty="0">
                <a:latin typeface="Arial"/>
                <a:cs typeface="Arial"/>
              </a:rPr>
              <a:t>e</a:t>
            </a:r>
            <a:r>
              <a:rPr sz="1400" spc="65" dirty="0">
                <a:latin typeface="Arial"/>
                <a:cs typeface="Arial"/>
              </a:rPr>
              <a:t>p</a:t>
            </a:r>
            <a:r>
              <a:rPr sz="1400" spc="-35" dirty="0">
                <a:latin typeface="Arial"/>
                <a:cs typeface="Arial"/>
              </a:rPr>
              <a:t>r</a:t>
            </a:r>
            <a:r>
              <a:rPr sz="1400" spc="-15" dirty="0">
                <a:latin typeface="Arial"/>
                <a:cs typeface="Arial"/>
              </a:rPr>
              <a:t>e</a:t>
            </a:r>
            <a:r>
              <a:rPr sz="1400" spc="-105" dirty="0">
                <a:latin typeface="Arial"/>
                <a:cs typeface="Arial"/>
              </a:rPr>
              <a:t>s</a:t>
            </a:r>
            <a:r>
              <a:rPr sz="1400" spc="-5" dirty="0">
                <a:latin typeface="Arial"/>
                <a:cs typeface="Arial"/>
              </a:rPr>
              <a:t>en</a:t>
            </a:r>
            <a:r>
              <a:rPr sz="1400" spc="70" dirty="0">
                <a:latin typeface="Arial"/>
                <a:cs typeface="Arial"/>
              </a:rPr>
              <a:t>t</a:t>
            </a:r>
            <a:r>
              <a:rPr sz="1400" spc="-5" dirty="0">
                <a:latin typeface="Arial"/>
                <a:cs typeface="Arial"/>
              </a:rPr>
              <a:t> </a:t>
            </a:r>
            <a:r>
              <a:rPr sz="1400" dirty="0">
                <a:latin typeface="Arial"/>
                <a:cs typeface="Arial"/>
              </a:rPr>
              <a:t>H</a:t>
            </a:r>
            <a:r>
              <a:rPr sz="1400" spc="-25" dirty="0">
                <a:latin typeface="Arial"/>
                <a:cs typeface="Arial"/>
              </a:rPr>
              <a:t>I</a:t>
            </a:r>
            <a:r>
              <a:rPr sz="1400" spc="-275" dirty="0">
                <a:latin typeface="Arial"/>
                <a:cs typeface="Arial"/>
              </a:rPr>
              <a:t>V</a:t>
            </a:r>
            <a:r>
              <a:rPr sz="1400" dirty="0">
                <a:latin typeface="Arial"/>
                <a:cs typeface="Arial"/>
              </a:rPr>
              <a:t>,</a:t>
            </a:r>
            <a:r>
              <a:rPr sz="1400" spc="-5" dirty="0">
                <a:latin typeface="Arial"/>
                <a:cs typeface="Arial"/>
              </a:rPr>
              <a:t> </a:t>
            </a:r>
            <a:r>
              <a:rPr sz="1400" spc="-195" dirty="0">
                <a:latin typeface="Arial"/>
                <a:cs typeface="Arial"/>
              </a:rPr>
              <a:t>T</a:t>
            </a:r>
            <a:r>
              <a:rPr sz="1400" spc="-5" dirty="0">
                <a:latin typeface="Arial"/>
                <a:cs typeface="Arial"/>
              </a:rPr>
              <a:t>u</a:t>
            </a:r>
            <a:r>
              <a:rPr sz="1400" spc="65" dirty="0">
                <a:latin typeface="Arial"/>
                <a:cs typeface="Arial"/>
              </a:rPr>
              <a:t>b</a:t>
            </a:r>
            <a:r>
              <a:rPr sz="1400" spc="-5" dirty="0">
                <a:latin typeface="Arial"/>
                <a:cs typeface="Arial"/>
              </a:rPr>
              <a:t>e</a:t>
            </a:r>
            <a:r>
              <a:rPr sz="1400" spc="-45" dirty="0">
                <a:latin typeface="Arial"/>
                <a:cs typeface="Arial"/>
              </a:rPr>
              <a:t>r</a:t>
            </a:r>
            <a:r>
              <a:rPr sz="1400" spc="-25" dirty="0">
                <a:latin typeface="Arial"/>
                <a:cs typeface="Arial"/>
              </a:rPr>
              <a:t>c</a:t>
            </a:r>
            <a:r>
              <a:rPr sz="1400" spc="-5" dirty="0">
                <a:latin typeface="Arial"/>
                <a:cs typeface="Arial"/>
              </a:rPr>
              <a:t>u</a:t>
            </a:r>
            <a:r>
              <a:rPr sz="1400" spc="20" dirty="0">
                <a:latin typeface="Arial"/>
                <a:cs typeface="Arial"/>
              </a:rPr>
              <a:t>l</a:t>
            </a:r>
            <a:r>
              <a:rPr sz="1400" spc="40" dirty="0">
                <a:latin typeface="Arial"/>
                <a:cs typeface="Arial"/>
              </a:rPr>
              <a:t>o</a:t>
            </a:r>
            <a:r>
              <a:rPr sz="1400" spc="-105" dirty="0">
                <a:latin typeface="Arial"/>
                <a:cs typeface="Arial"/>
              </a:rPr>
              <a:t>s</a:t>
            </a:r>
            <a:r>
              <a:rPr sz="1400" spc="20" dirty="0">
                <a:latin typeface="Arial"/>
                <a:cs typeface="Arial"/>
              </a:rPr>
              <a:t>i</a:t>
            </a:r>
            <a:r>
              <a:rPr sz="1400" spc="-105" dirty="0">
                <a:latin typeface="Arial"/>
                <a:cs typeface="Arial"/>
              </a:rPr>
              <a:t>s</a:t>
            </a:r>
            <a:r>
              <a:rPr sz="1400" dirty="0">
                <a:latin typeface="Arial"/>
                <a:cs typeface="Arial"/>
              </a:rPr>
              <a:t> </a:t>
            </a:r>
            <a:r>
              <a:rPr sz="1400" spc="-60" dirty="0">
                <a:latin typeface="Arial"/>
                <a:cs typeface="Arial"/>
              </a:rPr>
              <a:t>a</a:t>
            </a:r>
            <a:r>
              <a:rPr sz="1400" spc="-5" dirty="0">
                <a:latin typeface="Arial"/>
                <a:cs typeface="Arial"/>
              </a:rPr>
              <a:t>n</a:t>
            </a:r>
            <a:r>
              <a:rPr sz="1400" spc="70" dirty="0">
                <a:latin typeface="Arial"/>
                <a:cs typeface="Arial"/>
              </a:rPr>
              <a:t>d</a:t>
            </a:r>
            <a:r>
              <a:rPr sz="1400" spc="-10" dirty="0">
                <a:latin typeface="Arial"/>
                <a:cs typeface="Arial"/>
              </a:rPr>
              <a:t> </a:t>
            </a:r>
            <a:r>
              <a:rPr sz="1400" spc="70" dirty="0">
                <a:latin typeface="Arial"/>
                <a:cs typeface="Arial"/>
              </a:rPr>
              <a:t>M</a:t>
            </a:r>
            <a:r>
              <a:rPr sz="1400" spc="-60" dirty="0">
                <a:latin typeface="Arial"/>
                <a:cs typeface="Arial"/>
              </a:rPr>
              <a:t>a</a:t>
            </a:r>
            <a:r>
              <a:rPr sz="1400" spc="20" dirty="0">
                <a:latin typeface="Arial"/>
                <a:cs typeface="Arial"/>
              </a:rPr>
              <a:t>l</a:t>
            </a:r>
            <a:r>
              <a:rPr sz="1400" spc="-60" dirty="0">
                <a:latin typeface="Arial"/>
                <a:cs typeface="Arial"/>
              </a:rPr>
              <a:t>a</a:t>
            </a:r>
            <a:r>
              <a:rPr sz="1400" spc="-10" dirty="0">
                <a:latin typeface="Arial"/>
                <a:cs typeface="Arial"/>
              </a:rPr>
              <a:t>r</a:t>
            </a:r>
            <a:r>
              <a:rPr sz="1400" spc="20" dirty="0">
                <a:latin typeface="Arial"/>
                <a:cs typeface="Arial"/>
              </a:rPr>
              <a:t>i</a:t>
            </a:r>
            <a:r>
              <a:rPr sz="1400" spc="-55" dirty="0">
                <a:latin typeface="Arial"/>
                <a:cs typeface="Arial"/>
              </a:rPr>
              <a:t>a</a:t>
            </a:r>
            <a:r>
              <a:rPr sz="1400" spc="-5" dirty="0">
                <a:latin typeface="Arial"/>
                <a:cs typeface="Arial"/>
              </a:rPr>
              <a:t> </a:t>
            </a:r>
            <a:r>
              <a:rPr sz="1400" spc="-35" dirty="0">
                <a:latin typeface="Arial"/>
                <a:cs typeface="Arial"/>
              </a:rPr>
              <a:t>r</a:t>
            </a:r>
            <a:r>
              <a:rPr sz="1400" spc="-15" dirty="0">
                <a:latin typeface="Arial"/>
                <a:cs typeface="Arial"/>
              </a:rPr>
              <a:t>e</a:t>
            </a:r>
            <a:r>
              <a:rPr sz="1400" spc="-105" dirty="0">
                <a:latin typeface="Arial"/>
                <a:cs typeface="Arial"/>
              </a:rPr>
              <a:t>s</a:t>
            </a:r>
            <a:r>
              <a:rPr sz="1400" spc="65" dirty="0">
                <a:latin typeface="Arial"/>
                <a:cs typeface="Arial"/>
              </a:rPr>
              <a:t>p</a:t>
            </a:r>
            <a:r>
              <a:rPr sz="1400" spc="-5" dirty="0">
                <a:latin typeface="Arial"/>
                <a:cs typeface="Arial"/>
              </a:rPr>
              <a:t>e</a:t>
            </a:r>
            <a:r>
              <a:rPr sz="1400" spc="-30" dirty="0">
                <a:latin typeface="Arial"/>
                <a:cs typeface="Arial"/>
              </a:rPr>
              <a:t>c</a:t>
            </a:r>
            <a:r>
              <a:rPr sz="1400" spc="65" dirty="0">
                <a:latin typeface="Arial"/>
                <a:cs typeface="Arial"/>
              </a:rPr>
              <a:t>t</a:t>
            </a:r>
            <a:r>
              <a:rPr sz="1400" spc="20" dirty="0">
                <a:latin typeface="Arial"/>
                <a:cs typeface="Arial"/>
              </a:rPr>
              <a:t>i</a:t>
            </a:r>
            <a:r>
              <a:rPr sz="1400" spc="-30" dirty="0">
                <a:latin typeface="Arial"/>
                <a:cs typeface="Arial"/>
              </a:rPr>
              <a:t>v</a:t>
            </a:r>
            <a:r>
              <a:rPr sz="1400" spc="-5" dirty="0">
                <a:latin typeface="Arial"/>
                <a:cs typeface="Arial"/>
              </a:rPr>
              <a:t>e</a:t>
            </a:r>
            <a:r>
              <a:rPr sz="1400" spc="20" dirty="0">
                <a:latin typeface="Arial"/>
                <a:cs typeface="Arial"/>
              </a:rPr>
              <a:t>l</a:t>
            </a:r>
            <a:r>
              <a:rPr sz="1400" spc="-30" dirty="0">
                <a:latin typeface="Arial"/>
                <a:cs typeface="Arial"/>
              </a:rPr>
              <a:t>y</a:t>
            </a:r>
            <a:r>
              <a:rPr sz="1400" spc="-20" dirty="0">
                <a:latin typeface="Arial"/>
                <a:cs typeface="Arial"/>
              </a:rPr>
              <a:t> </a:t>
            </a:r>
            <a:r>
              <a:rPr sz="1400" spc="-65" dirty="0">
                <a:latin typeface="Arial"/>
                <a:cs typeface="Arial"/>
              </a:rPr>
              <a:t>(a</a:t>
            </a:r>
            <a:r>
              <a:rPr sz="1400" spc="-30" dirty="0">
                <a:latin typeface="Arial"/>
                <a:cs typeface="Arial"/>
              </a:rPr>
              <a:t>l</a:t>
            </a:r>
            <a:r>
              <a:rPr sz="1400" spc="-105" dirty="0">
                <a:latin typeface="Arial"/>
                <a:cs typeface="Arial"/>
              </a:rPr>
              <a:t>s</a:t>
            </a:r>
            <a:r>
              <a:rPr sz="1400" spc="45" dirty="0">
                <a:latin typeface="Arial"/>
                <a:cs typeface="Arial"/>
              </a:rPr>
              <a:t>o</a:t>
            </a:r>
            <a:r>
              <a:rPr sz="1400" spc="-10" dirty="0">
                <a:latin typeface="Arial"/>
                <a:cs typeface="Arial"/>
              </a:rPr>
              <a:t> </a:t>
            </a:r>
            <a:r>
              <a:rPr sz="1400" spc="20" dirty="0">
                <a:latin typeface="Arial"/>
                <a:cs typeface="Arial"/>
              </a:rPr>
              <a:t>i</a:t>
            </a:r>
            <a:r>
              <a:rPr sz="1400" dirty="0">
                <a:latin typeface="Arial"/>
                <a:cs typeface="Arial"/>
              </a:rPr>
              <a:t>n</a:t>
            </a:r>
            <a:r>
              <a:rPr sz="1400" spc="-5" dirty="0">
                <a:latin typeface="Arial"/>
                <a:cs typeface="Arial"/>
              </a:rPr>
              <a:t> </a:t>
            </a:r>
            <a:r>
              <a:rPr sz="1400" spc="-30" dirty="0">
                <a:latin typeface="Arial"/>
                <a:cs typeface="Arial"/>
              </a:rPr>
              <a:t>a</a:t>
            </a:r>
            <a:r>
              <a:rPr sz="1400" spc="-10" dirty="0">
                <a:latin typeface="Arial"/>
                <a:cs typeface="Arial"/>
              </a:rPr>
              <a:t>l</a:t>
            </a:r>
            <a:r>
              <a:rPr sz="1400" spc="20" dirty="0">
                <a:latin typeface="Arial"/>
                <a:cs typeface="Arial"/>
              </a:rPr>
              <a:t>i</a:t>
            </a:r>
            <a:r>
              <a:rPr sz="1400" spc="60" dirty="0">
                <a:latin typeface="Arial"/>
                <a:cs typeface="Arial"/>
              </a:rPr>
              <a:t>g</a:t>
            </a:r>
            <a:r>
              <a:rPr sz="1400" spc="-5" dirty="0">
                <a:latin typeface="Arial"/>
                <a:cs typeface="Arial"/>
              </a:rPr>
              <a:t>n</a:t>
            </a:r>
            <a:r>
              <a:rPr sz="1400" spc="10" dirty="0">
                <a:latin typeface="Arial"/>
                <a:cs typeface="Arial"/>
              </a:rPr>
              <a:t>m</a:t>
            </a:r>
            <a:r>
              <a:rPr sz="1400" spc="-5" dirty="0">
                <a:latin typeface="Arial"/>
                <a:cs typeface="Arial"/>
              </a:rPr>
              <a:t>en</a:t>
            </a:r>
            <a:r>
              <a:rPr sz="1400" spc="70" dirty="0">
                <a:latin typeface="Arial"/>
                <a:cs typeface="Arial"/>
              </a:rPr>
              <a:t>t</a:t>
            </a:r>
            <a:r>
              <a:rPr sz="1400" spc="-5" dirty="0">
                <a:latin typeface="Arial"/>
                <a:cs typeface="Arial"/>
              </a:rPr>
              <a:t> </a:t>
            </a:r>
            <a:r>
              <a:rPr sz="1400" dirty="0">
                <a:latin typeface="Arial"/>
                <a:cs typeface="Arial"/>
              </a:rPr>
              <a:t>w</a:t>
            </a:r>
            <a:r>
              <a:rPr sz="1400" spc="20" dirty="0">
                <a:latin typeface="Arial"/>
                <a:cs typeface="Arial"/>
              </a:rPr>
              <a:t>i</a:t>
            </a:r>
            <a:r>
              <a:rPr sz="1400" spc="65" dirty="0">
                <a:latin typeface="Arial"/>
                <a:cs typeface="Arial"/>
              </a:rPr>
              <a:t>t</a:t>
            </a:r>
            <a:r>
              <a:rPr sz="1400" dirty="0">
                <a:latin typeface="Arial"/>
                <a:cs typeface="Arial"/>
              </a:rPr>
              <a:t>h</a:t>
            </a:r>
            <a:r>
              <a:rPr sz="1400" spc="-5" dirty="0">
                <a:latin typeface="Arial"/>
                <a:cs typeface="Arial"/>
              </a:rPr>
              <a:t> </a:t>
            </a:r>
            <a:r>
              <a:rPr sz="1400" spc="-50" dirty="0">
                <a:latin typeface="Arial"/>
                <a:cs typeface="Arial"/>
              </a:rPr>
              <a:t>G</a:t>
            </a:r>
            <a:r>
              <a:rPr sz="1400" spc="-35" dirty="0">
                <a:latin typeface="Arial"/>
                <a:cs typeface="Arial"/>
              </a:rPr>
              <a:t>F</a:t>
            </a:r>
            <a:r>
              <a:rPr sz="1400" spc="-5" dirty="0">
                <a:latin typeface="Arial"/>
                <a:cs typeface="Arial"/>
              </a:rPr>
              <a:t> </a:t>
            </a:r>
            <a:r>
              <a:rPr sz="1400" spc="20" dirty="0">
                <a:latin typeface="Arial"/>
                <a:cs typeface="Arial"/>
              </a:rPr>
              <a:t>l</a:t>
            </a:r>
            <a:r>
              <a:rPr sz="1400" spc="35" dirty="0">
                <a:latin typeface="Arial"/>
                <a:cs typeface="Arial"/>
              </a:rPr>
              <a:t>o</a:t>
            </a:r>
            <a:r>
              <a:rPr sz="1400" spc="60" dirty="0">
                <a:latin typeface="Arial"/>
                <a:cs typeface="Arial"/>
              </a:rPr>
              <a:t>g</a:t>
            </a:r>
            <a:r>
              <a:rPr sz="1400" spc="35" dirty="0">
                <a:latin typeface="Arial"/>
                <a:cs typeface="Arial"/>
              </a:rPr>
              <a:t>o</a:t>
            </a:r>
            <a:r>
              <a:rPr sz="1400" spc="-65" dirty="0">
                <a:latin typeface="Arial"/>
                <a:cs typeface="Arial"/>
              </a:rPr>
              <a:t>)</a:t>
            </a:r>
            <a:r>
              <a:rPr sz="1400" spc="-50" dirty="0">
                <a:latin typeface="Arial"/>
                <a:cs typeface="Arial"/>
              </a:rPr>
              <a:t>.</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5" dirty="0">
                <a:latin typeface="Arial"/>
                <a:cs typeface="Arial"/>
              </a:rPr>
              <a:t> </a:t>
            </a:r>
            <a:r>
              <a:rPr sz="1400" spc="-20" dirty="0">
                <a:latin typeface="Arial"/>
                <a:cs typeface="Arial"/>
              </a:rPr>
              <a:t>G</a:t>
            </a:r>
            <a:r>
              <a:rPr sz="1400" spc="-35" dirty="0">
                <a:latin typeface="Arial"/>
                <a:cs typeface="Arial"/>
              </a:rPr>
              <a:t>r</a:t>
            </a:r>
            <a:r>
              <a:rPr sz="1400" spc="-5" dirty="0">
                <a:latin typeface="Arial"/>
                <a:cs typeface="Arial"/>
              </a:rPr>
              <a:t>ee</a:t>
            </a:r>
            <a:r>
              <a:rPr sz="1400" dirty="0">
                <a:latin typeface="Arial"/>
                <a:cs typeface="Arial"/>
              </a:rPr>
              <a:t>n</a:t>
            </a:r>
            <a:r>
              <a:rPr sz="1400" spc="-5" dirty="0">
                <a:latin typeface="Arial"/>
                <a:cs typeface="Arial"/>
              </a:rPr>
              <a:t> </a:t>
            </a:r>
            <a:r>
              <a:rPr sz="1400" spc="-35" dirty="0">
                <a:latin typeface="Arial"/>
                <a:cs typeface="Arial"/>
              </a:rPr>
              <a:t>c</a:t>
            </a:r>
            <a:r>
              <a:rPr sz="1400" spc="35" dirty="0">
                <a:latin typeface="Arial"/>
                <a:cs typeface="Arial"/>
              </a:rPr>
              <a:t>o</a:t>
            </a:r>
            <a:r>
              <a:rPr sz="1400" spc="20" dirty="0">
                <a:latin typeface="Arial"/>
                <a:cs typeface="Arial"/>
              </a:rPr>
              <a:t>l</a:t>
            </a:r>
            <a:r>
              <a:rPr sz="1400" spc="35" dirty="0">
                <a:latin typeface="Arial"/>
                <a:cs typeface="Arial"/>
              </a:rPr>
              <a:t>o</a:t>
            </a:r>
            <a:r>
              <a:rPr sz="1400" spc="-5" dirty="0">
                <a:latin typeface="Arial"/>
                <a:cs typeface="Arial"/>
              </a:rPr>
              <a:t>ur </a:t>
            </a:r>
            <a:r>
              <a:rPr sz="1400" spc="-45" dirty="0">
                <a:latin typeface="Arial"/>
                <a:cs typeface="Arial"/>
              </a:rPr>
              <a:t>si</a:t>
            </a:r>
            <a:r>
              <a:rPr sz="1400" spc="60" dirty="0">
                <a:latin typeface="Arial"/>
                <a:cs typeface="Arial"/>
              </a:rPr>
              <a:t>g</a:t>
            </a:r>
            <a:r>
              <a:rPr sz="1400" spc="-5" dirty="0">
                <a:latin typeface="Arial"/>
                <a:cs typeface="Arial"/>
              </a:rPr>
              <a:t>n</a:t>
            </a:r>
            <a:r>
              <a:rPr sz="1400" spc="20" dirty="0">
                <a:latin typeface="Arial"/>
                <a:cs typeface="Arial"/>
              </a:rPr>
              <a:t>i</a:t>
            </a:r>
            <a:r>
              <a:rPr sz="1400" spc="15" dirty="0">
                <a:latin typeface="Arial"/>
                <a:cs typeface="Arial"/>
              </a:rPr>
              <a:t>f</a:t>
            </a:r>
            <a:r>
              <a:rPr sz="1400" spc="20" dirty="0">
                <a:latin typeface="Arial"/>
                <a:cs typeface="Arial"/>
              </a:rPr>
              <a:t>i</a:t>
            </a:r>
            <a:r>
              <a:rPr sz="1400" spc="-5" dirty="0">
                <a:latin typeface="Arial"/>
                <a:cs typeface="Arial"/>
              </a:rPr>
              <a:t>e</a:t>
            </a:r>
            <a:r>
              <a:rPr sz="1400" spc="-55" dirty="0">
                <a:latin typeface="Arial"/>
                <a:cs typeface="Arial"/>
              </a:rPr>
              <a:t>s:</a:t>
            </a:r>
            <a:r>
              <a:rPr sz="1400" spc="-5" dirty="0">
                <a:latin typeface="Arial"/>
                <a:cs typeface="Arial"/>
              </a:rPr>
              <a:t> </a:t>
            </a:r>
            <a:r>
              <a:rPr sz="1400" spc="-60" dirty="0">
                <a:latin typeface="Arial"/>
                <a:cs typeface="Arial"/>
              </a:rPr>
              <a:t>s</a:t>
            </a:r>
            <a:r>
              <a:rPr sz="1400" spc="-70" dirty="0">
                <a:latin typeface="Arial"/>
                <a:cs typeface="Arial"/>
              </a:rPr>
              <a:t>e</a:t>
            </a:r>
            <a:r>
              <a:rPr sz="1400" spc="-10" dirty="0">
                <a:latin typeface="Arial"/>
                <a:cs typeface="Arial"/>
              </a:rPr>
              <a:t>r</a:t>
            </a:r>
            <a:r>
              <a:rPr sz="1400" spc="-35" dirty="0">
                <a:latin typeface="Arial"/>
                <a:cs typeface="Arial"/>
              </a:rPr>
              <a:t>v</a:t>
            </a:r>
            <a:r>
              <a:rPr sz="1400" spc="20" dirty="0">
                <a:latin typeface="Arial"/>
                <a:cs typeface="Arial"/>
              </a:rPr>
              <a:t>i</a:t>
            </a:r>
            <a:r>
              <a:rPr sz="1400" spc="-35" dirty="0">
                <a:latin typeface="Arial"/>
                <a:cs typeface="Arial"/>
              </a:rPr>
              <a:t>c</a:t>
            </a:r>
            <a:r>
              <a:rPr sz="1400" spc="-5" dirty="0">
                <a:latin typeface="Arial"/>
                <a:cs typeface="Arial"/>
              </a:rPr>
              <a:t>e</a:t>
            </a:r>
            <a:r>
              <a:rPr sz="1400" dirty="0">
                <a:latin typeface="Arial"/>
                <a:cs typeface="Arial"/>
              </a:rPr>
              <a:t>,</a:t>
            </a:r>
            <a:r>
              <a:rPr sz="1400" spc="-5" dirty="0">
                <a:latin typeface="Arial"/>
                <a:cs typeface="Arial"/>
              </a:rPr>
              <a:t> </a:t>
            </a:r>
            <a:r>
              <a:rPr sz="1400" spc="60" dirty="0">
                <a:latin typeface="Arial"/>
                <a:cs typeface="Arial"/>
              </a:rPr>
              <a:t>p</a:t>
            </a:r>
            <a:r>
              <a:rPr sz="1400" spc="-35" dirty="0">
                <a:latin typeface="Arial"/>
                <a:cs typeface="Arial"/>
              </a:rPr>
              <a:t>r</a:t>
            </a:r>
            <a:r>
              <a:rPr sz="1400" spc="40" dirty="0">
                <a:latin typeface="Arial"/>
                <a:cs typeface="Arial"/>
              </a:rPr>
              <a:t>o</a:t>
            </a:r>
            <a:r>
              <a:rPr sz="1400" spc="60" dirty="0">
                <a:latin typeface="Arial"/>
                <a:cs typeface="Arial"/>
              </a:rPr>
              <a:t>g</a:t>
            </a:r>
            <a:r>
              <a:rPr sz="1400" spc="-35" dirty="0">
                <a:latin typeface="Arial"/>
                <a:cs typeface="Arial"/>
              </a:rPr>
              <a:t>r</a:t>
            </a:r>
            <a:r>
              <a:rPr sz="1400" spc="-5" dirty="0">
                <a:latin typeface="Arial"/>
                <a:cs typeface="Arial"/>
              </a:rPr>
              <a:t>e</a:t>
            </a:r>
            <a:r>
              <a:rPr sz="1400" spc="-75" dirty="0">
                <a:latin typeface="Arial"/>
                <a:cs typeface="Arial"/>
              </a:rPr>
              <a:t>ss,</a:t>
            </a:r>
            <a:r>
              <a:rPr sz="1400" spc="-5" dirty="0">
                <a:latin typeface="Arial"/>
                <a:cs typeface="Arial"/>
              </a:rPr>
              <a:t> he</a:t>
            </a:r>
            <a:r>
              <a:rPr sz="1400" spc="-60" dirty="0">
                <a:latin typeface="Arial"/>
                <a:cs typeface="Arial"/>
              </a:rPr>
              <a:t>a</a:t>
            </a:r>
            <a:r>
              <a:rPr sz="1400" spc="20" dirty="0">
                <a:latin typeface="Arial"/>
                <a:cs typeface="Arial"/>
              </a:rPr>
              <a:t>l</a:t>
            </a:r>
            <a:r>
              <a:rPr sz="1400" spc="65" dirty="0">
                <a:latin typeface="Arial"/>
                <a:cs typeface="Arial"/>
              </a:rPr>
              <a:t>t</a:t>
            </a:r>
            <a:r>
              <a:rPr sz="1400" dirty="0">
                <a:latin typeface="Arial"/>
                <a:cs typeface="Arial"/>
              </a:rPr>
              <a:t>h</a:t>
            </a:r>
            <a:r>
              <a:rPr sz="1400" spc="-10" dirty="0">
                <a:latin typeface="Arial"/>
                <a:cs typeface="Arial"/>
              </a:rPr>
              <a:t> </a:t>
            </a:r>
            <a:r>
              <a:rPr sz="1400" spc="-60" dirty="0">
                <a:latin typeface="Arial"/>
                <a:cs typeface="Arial"/>
              </a:rPr>
              <a:t>a</a:t>
            </a:r>
            <a:r>
              <a:rPr sz="1400" spc="-5" dirty="0">
                <a:latin typeface="Arial"/>
                <a:cs typeface="Arial"/>
              </a:rPr>
              <a:t>n</a:t>
            </a:r>
            <a:r>
              <a:rPr sz="1400" spc="70" dirty="0">
                <a:latin typeface="Arial"/>
                <a:cs typeface="Arial"/>
              </a:rPr>
              <a:t>d</a:t>
            </a:r>
            <a:r>
              <a:rPr sz="1400" spc="-10" dirty="0">
                <a:latin typeface="Arial"/>
                <a:cs typeface="Arial"/>
              </a:rPr>
              <a:t> </a:t>
            </a:r>
            <a:r>
              <a:rPr sz="1400" spc="-35" dirty="0">
                <a:latin typeface="Arial"/>
                <a:cs typeface="Arial"/>
              </a:rPr>
              <a:t>r</a:t>
            </a:r>
            <a:r>
              <a:rPr sz="1400" spc="-5" dirty="0">
                <a:latin typeface="Arial"/>
                <a:cs typeface="Arial"/>
              </a:rPr>
              <a:t>ene</a:t>
            </a:r>
            <a:r>
              <a:rPr sz="1400" dirty="0">
                <a:latin typeface="Arial"/>
                <a:cs typeface="Arial"/>
              </a:rPr>
              <a:t>w</a:t>
            </a:r>
            <a:r>
              <a:rPr sz="1400" spc="-60" dirty="0">
                <a:latin typeface="Arial"/>
                <a:cs typeface="Arial"/>
              </a:rPr>
              <a:t>a</a:t>
            </a:r>
            <a:r>
              <a:rPr sz="1400" spc="20" dirty="0">
                <a:latin typeface="Arial"/>
                <a:cs typeface="Arial"/>
              </a:rPr>
              <a:t>l</a:t>
            </a:r>
            <a:r>
              <a:rPr sz="1400" spc="-5" dirty="0">
                <a:latin typeface="Arial"/>
                <a:cs typeface="Arial"/>
              </a:rPr>
              <a:t> </a:t>
            </a:r>
            <a:r>
              <a:rPr sz="1400" spc="-110" dirty="0">
                <a:latin typeface="Arial"/>
                <a:cs typeface="Arial"/>
              </a:rPr>
              <a:t>(</a:t>
            </a:r>
            <a:r>
              <a:rPr sz="1400" spc="20" dirty="0">
                <a:latin typeface="Arial"/>
                <a:cs typeface="Arial"/>
              </a:rPr>
              <a:t>i</a:t>
            </a:r>
            <a:r>
              <a:rPr sz="1400" dirty="0">
                <a:latin typeface="Arial"/>
                <a:cs typeface="Arial"/>
              </a:rPr>
              <a:t>n a</a:t>
            </a:r>
            <a:r>
              <a:rPr sz="1400" spc="-5" dirty="0">
                <a:latin typeface="Arial"/>
                <a:cs typeface="Arial"/>
              </a:rPr>
              <a:t>d</a:t>
            </a:r>
            <a:r>
              <a:rPr sz="1400" spc="60" dirty="0">
                <a:latin typeface="Arial"/>
                <a:cs typeface="Arial"/>
              </a:rPr>
              <a:t>d</a:t>
            </a:r>
            <a:r>
              <a:rPr sz="1400" spc="20" dirty="0">
                <a:latin typeface="Arial"/>
                <a:cs typeface="Arial"/>
              </a:rPr>
              <a:t>i</a:t>
            </a:r>
            <a:r>
              <a:rPr sz="1400" spc="65" dirty="0">
                <a:latin typeface="Arial"/>
                <a:cs typeface="Arial"/>
              </a:rPr>
              <a:t>t</a:t>
            </a:r>
            <a:r>
              <a:rPr sz="1400" spc="20" dirty="0">
                <a:latin typeface="Arial"/>
                <a:cs typeface="Arial"/>
              </a:rPr>
              <a:t>i</a:t>
            </a:r>
            <a:r>
              <a:rPr sz="1400" spc="35" dirty="0">
                <a:latin typeface="Arial"/>
                <a:cs typeface="Arial"/>
              </a:rPr>
              <a:t>o</a:t>
            </a:r>
            <a:r>
              <a:rPr sz="1400" dirty="0">
                <a:latin typeface="Arial"/>
                <a:cs typeface="Arial"/>
              </a:rPr>
              <a:t>n</a:t>
            </a:r>
            <a:r>
              <a:rPr sz="1400" spc="-5" dirty="0">
                <a:latin typeface="Arial"/>
                <a:cs typeface="Arial"/>
              </a:rPr>
              <a:t> </a:t>
            </a:r>
            <a:r>
              <a:rPr sz="1400" spc="65" dirty="0">
                <a:latin typeface="Arial"/>
                <a:cs typeface="Arial"/>
              </a:rPr>
              <a:t>t</a:t>
            </a:r>
            <a:r>
              <a:rPr sz="1400" spc="45" dirty="0">
                <a:latin typeface="Arial"/>
                <a:cs typeface="Arial"/>
              </a:rPr>
              <a:t>o</a:t>
            </a:r>
            <a:r>
              <a:rPr sz="1400" spc="-10" dirty="0">
                <a:latin typeface="Arial"/>
                <a:cs typeface="Arial"/>
              </a:rPr>
              <a:t> </a:t>
            </a:r>
            <a:r>
              <a:rPr sz="1400" spc="60" dirty="0">
                <a:latin typeface="Arial"/>
                <a:cs typeface="Arial"/>
              </a:rPr>
              <a:t>b</a:t>
            </a:r>
            <a:r>
              <a:rPr sz="1400" spc="-5" dirty="0">
                <a:latin typeface="Arial"/>
                <a:cs typeface="Arial"/>
              </a:rPr>
              <a:t>e</a:t>
            </a:r>
            <a:r>
              <a:rPr sz="1400" spc="20" dirty="0">
                <a:latin typeface="Arial"/>
                <a:cs typeface="Arial"/>
              </a:rPr>
              <a:t>i</a:t>
            </a:r>
            <a:r>
              <a:rPr sz="1400" spc="-5" dirty="0">
                <a:latin typeface="Arial"/>
                <a:cs typeface="Arial"/>
              </a:rPr>
              <a:t>n</a:t>
            </a:r>
            <a:r>
              <a:rPr sz="1400" spc="70" dirty="0">
                <a:latin typeface="Arial"/>
                <a:cs typeface="Arial"/>
              </a:rPr>
              <a:t>g</a:t>
            </a:r>
            <a:r>
              <a:rPr sz="1400" spc="-10" dirty="0">
                <a:latin typeface="Arial"/>
                <a:cs typeface="Arial"/>
              </a:rPr>
              <a:t> </a:t>
            </a:r>
            <a:r>
              <a:rPr sz="1400" spc="65" dirty="0">
                <a:latin typeface="Arial"/>
                <a:cs typeface="Arial"/>
              </a:rPr>
              <a:t>N</a:t>
            </a:r>
            <a:r>
              <a:rPr sz="1400" spc="20" dirty="0">
                <a:latin typeface="Arial"/>
                <a:cs typeface="Arial"/>
              </a:rPr>
              <a:t>i</a:t>
            </a:r>
            <a:r>
              <a:rPr sz="1400" spc="60" dirty="0">
                <a:latin typeface="Arial"/>
                <a:cs typeface="Arial"/>
              </a:rPr>
              <a:t>g</a:t>
            </a:r>
            <a:r>
              <a:rPr sz="1400" spc="-5" dirty="0">
                <a:latin typeface="Arial"/>
                <a:cs typeface="Arial"/>
              </a:rPr>
              <a:t>e</a:t>
            </a:r>
            <a:r>
              <a:rPr sz="1400" spc="-10" dirty="0">
                <a:latin typeface="Arial"/>
                <a:cs typeface="Arial"/>
              </a:rPr>
              <a:t>r</a:t>
            </a:r>
            <a:r>
              <a:rPr sz="1400" spc="20" dirty="0">
                <a:latin typeface="Arial"/>
                <a:cs typeface="Arial"/>
              </a:rPr>
              <a:t>i</a:t>
            </a:r>
            <a:r>
              <a:rPr sz="1400" spc="-60" dirty="0">
                <a:latin typeface="Arial"/>
                <a:cs typeface="Arial"/>
              </a:rPr>
              <a:t>a</a:t>
            </a:r>
            <a:r>
              <a:rPr sz="1400" spc="-110" dirty="0">
                <a:latin typeface="Arial"/>
                <a:cs typeface="Arial"/>
              </a:rPr>
              <a:t>’</a:t>
            </a:r>
            <a:r>
              <a:rPr sz="1400" spc="-105" dirty="0">
                <a:latin typeface="Arial"/>
                <a:cs typeface="Arial"/>
              </a:rPr>
              <a:t>s</a:t>
            </a:r>
            <a:r>
              <a:rPr sz="1400" dirty="0">
                <a:latin typeface="Arial"/>
                <a:cs typeface="Arial"/>
              </a:rPr>
              <a:t> </a:t>
            </a:r>
            <a:r>
              <a:rPr sz="1400" spc="35" dirty="0">
                <a:latin typeface="Arial"/>
                <a:cs typeface="Arial"/>
              </a:rPr>
              <a:t>o</a:t>
            </a:r>
            <a:r>
              <a:rPr sz="1400" spc="-10" dirty="0">
                <a:latin typeface="Arial"/>
                <a:cs typeface="Arial"/>
              </a:rPr>
              <a:t>f</a:t>
            </a:r>
            <a:r>
              <a:rPr sz="1400" spc="20" dirty="0">
                <a:latin typeface="Arial"/>
                <a:cs typeface="Arial"/>
              </a:rPr>
              <a:t>fi</a:t>
            </a:r>
            <a:r>
              <a:rPr sz="1400" spc="-35" dirty="0">
                <a:latin typeface="Arial"/>
                <a:cs typeface="Arial"/>
              </a:rPr>
              <a:t>c</a:t>
            </a:r>
            <a:r>
              <a:rPr sz="1400" spc="20" dirty="0">
                <a:latin typeface="Arial"/>
                <a:cs typeface="Arial"/>
              </a:rPr>
              <a:t>i</a:t>
            </a:r>
            <a:r>
              <a:rPr sz="1400" spc="-30" dirty="0">
                <a:latin typeface="Arial"/>
                <a:cs typeface="Arial"/>
              </a:rPr>
              <a:t>a</a:t>
            </a:r>
            <a:r>
              <a:rPr sz="1400" spc="-10" dirty="0">
                <a:latin typeface="Arial"/>
                <a:cs typeface="Arial"/>
              </a:rPr>
              <a:t>l</a:t>
            </a:r>
            <a:r>
              <a:rPr sz="1400" spc="-5" dirty="0">
                <a:latin typeface="Arial"/>
                <a:cs typeface="Arial"/>
              </a:rPr>
              <a:t> </a:t>
            </a:r>
            <a:r>
              <a:rPr sz="1400" spc="-35" dirty="0">
                <a:latin typeface="Arial"/>
                <a:cs typeface="Arial"/>
              </a:rPr>
              <a:t>c</a:t>
            </a:r>
            <a:r>
              <a:rPr sz="1400" spc="35" dirty="0">
                <a:latin typeface="Arial"/>
                <a:cs typeface="Arial"/>
              </a:rPr>
              <a:t>o</a:t>
            </a:r>
            <a:r>
              <a:rPr sz="1400" spc="20" dirty="0">
                <a:latin typeface="Arial"/>
                <a:cs typeface="Arial"/>
              </a:rPr>
              <a:t>l</a:t>
            </a:r>
            <a:r>
              <a:rPr sz="1400" spc="35" dirty="0">
                <a:latin typeface="Arial"/>
                <a:cs typeface="Arial"/>
              </a:rPr>
              <a:t>o</a:t>
            </a:r>
            <a:r>
              <a:rPr sz="1400" spc="-5" dirty="0">
                <a:latin typeface="Arial"/>
                <a:cs typeface="Arial"/>
              </a:rPr>
              <a:t>ur </a:t>
            </a:r>
            <a:r>
              <a:rPr sz="1400" dirty="0">
                <a:latin typeface="Arial"/>
                <a:cs typeface="Arial"/>
              </a:rPr>
              <a:t>w</a:t>
            </a:r>
            <a:r>
              <a:rPr sz="1400" spc="20" dirty="0">
                <a:latin typeface="Arial"/>
                <a:cs typeface="Arial"/>
              </a:rPr>
              <a:t>i</a:t>
            </a:r>
            <a:r>
              <a:rPr sz="1400" spc="65" dirty="0">
                <a:latin typeface="Arial"/>
                <a:cs typeface="Arial"/>
              </a:rPr>
              <a:t>t</a:t>
            </a:r>
            <a:r>
              <a:rPr sz="1400" dirty="0">
                <a:latin typeface="Arial"/>
                <a:cs typeface="Arial"/>
              </a:rPr>
              <a:t>h</a:t>
            </a:r>
            <a:r>
              <a:rPr sz="1400" spc="-5" dirty="0">
                <a:latin typeface="Arial"/>
                <a:cs typeface="Arial"/>
              </a:rPr>
              <a:t> </a:t>
            </a:r>
            <a:r>
              <a:rPr sz="1400" dirty="0">
                <a:latin typeface="Arial"/>
                <a:cs typeface="Arial"/>
              </a:rPr>
              <a:t>w</a:t>
            </a:r>
            <a:r>
              <a:rPr sz="1400" spc="-5" dirty="0">
                <a:latin typeface="Arial"/>
                <a:cs typeface="Arial"/>
              </a:rPr>
              <a:t>h</a:t>
            </a:r>
            <a:r>
              <a:rPr sz="1400" spc="20" dirty="0">
                <a:latin typeface="Arial"/>
                <a:cs typeface="Arial"/>
              </a:rPr>
              <a:t>i</a:t>
            </a:r>
            <a:r>
              <a:rPr sz="1400" spc="65" dirty="0">
                <a:latin typeface="Arial"/>
                <a:cs typeface="Arial"/>
              </a:rPr>
              <a:t>t</a:t>
            </a:r>
            <a:r>
              <a:rPr sz="1400" spc="-5" dirty="0">
                <a:latin typeface="Arial"/>
                <a:cs typeface="Arial"/>
              </a:rPr>
              <a:t>e</a:t>
            </a:r>
            <a:r>
              <a:rPr sz="1400" spc="-105" dirty="0">
                <a:latin typeface="Arial"/>
                <a:cs typeface="Arial"/>
              </a:rPr>
              <a:t>)</a:t>
            </a:r>
            <a:endParaRPr sz="1400">
              <a:latin typeface="Arial"/>
              <a:cs typeface="Arial"/>
            </a:endParaRPr>
          </a:p>
        </p:txBody>
      </p:sp>
      <p:sp>
        <p:nvSpPr>
          <p:cNvPr id="4" name="object 4"/>
          <p:cNvSpPr txBox="1"/>
          <p:nvPr/>
        </p:nvSpPr>
        <p:spPr>
          <a:xfrm>
            <a:off x="1028014" y="3148978"/>
            <a:ext cx="4057650" cy="1166495"/>
          </a:xfrm>
          <a:prstGeom prst="rect">
            <a:avLst/>
          </a:prstGeom>
        </p:spPr>
        <p:txBody>
          <a:bodyPr vert="horz" wrap="square" lIns="0" tIns="0" rIns="0" bIns="0" rtlCol="0">
            <a:spAutoFit/>
          </a:bodyPr>
          <a:lstStyle/>
          <a:p>
            <a:pPr marL="12700" marR="5080">
              <a:lnSpc>
                <a:spcPct val="150500"/>
              </a:lnSpc>
            </a:pPr>
            <a:r>
              <a:rPr sz="1400" spc="-30" dirty="0">
                <a:latin typeface="Arial"/>
                <a:cs typeface="Arial"/>
              </a:rPr>
              <a:t>Th</a:t>
            </a:r>
            <a:r>
              <a:rPr sz="1400" spc="-25" dirty="0">
                <a:latin typeface="Arial"/>
                <a:cs typeface="Arial"/>
              </a:rPr>
              <a:t>e</a:t>
            </a:r>
            <a:r>
              <a:rPr sz="1400" spc="-10" dirty="0">
                <a:latin typeface="Arial"/>
                <a:cs typeface="Arial"/>
              </a:rPr>
              <a:t> </a:t>
            </a:r>
            <a:r>
              <a:rPr sz="1400" dirty="0">
                <a:latin typeface="Arial"/>
                <a:cs typeface="Arial"/>
              </a:rPr>
              <a:t>3</a:t>
            </a:r>
            <a:r>
              <a:rPr sz="1400" spc="-10" dirty="0">
                <a:latin typeface="Arial"/>
                <a:cs typeface="Arial"/>
              </a:rPr>
              <a:t> </a:t>
            </a:r>
            <a:r>
              <a:rPr sz="1400" spc="65" dirty="0">
                <a:latin typeface="Arial"/>
                <a:cs typeface="Arial"/>
              </a:rPr>
              <a:t>d</a:t>
            </a:r>
            <a:r>
              <a:rPr sz="1400" spc="40" dirty="0">
                <a:latin typeface="Arial"/>
                <a:cs typeface="Arial"/>
              </a:rPr>
              <a:t>o</a:t>
            </a:r>
            <a:r>
              <a:rPr sz="1400" spc="65" dirty="0">
                <a:latin typeface="Arial"/>
                <a:cs typeface="Arial"/>
              </a:rPr>
              <a:t>t</a:t>
            </a:r>
            <a:r>
              <a:rPr sz="1400" spc="-105" dirty="0">
                <a:latin typeface="Arial"/>
                <a:cs typeface="Arial"/>
              </a:rPr>
              <a:t>s</a:t>
            </a:r>
            <a:r>
              <a:rPr sz="1400" dirty="0">
                <a:latin typeface="Arial"/>
                <a:cs typeface="Arial"/>
              </a:rPr>
              <a:t> </a:t>
            </a:r>
            <a:r>
              <a:rPr sz="1400" spc="-60" dirty="0">
                <a:latin typeface="Arial"/>
                <a:cs typeface="Arial"/>
              </a:rPr>
              <a:t>a</a:t>
            </a:r>
            <a:r>
              <a:rPr sz="1400" spc="-35" dirty="0">
                <a:latin typeface="Arial"/>
                <a:cs typeface="Arial"/>
              </a:rPr>
              <a:t>r</a:t>
            </a:r>
            <a:r>
              <a:rPr sz="1400" dirty="0">
                <a:latin typeface="Arial"/>
                <a:cs typeface="Arial"/>
              </a:rPr>
              <a:t>e</a:t>
            </a:r>
            <a:r>
              <a:rPr sz="1400" spc="-10" dirty="0">
                <a:latin typeface="Arial"/>
                <a:cs typeface="Arial"/>
              </a:rPr>
              <a:t> </a:t>
            </a:r>
            <a:r>
              <a:rPr sz="1400" spc="-35" dirty="0">
                <a:latin typeface="Arial"/>
                <a:cs typeface="Arial"/>
              </a:rPr>
              <a:t>r</a:t>
            </a:r>
            <a:r>
              <a:rPr sz="1400" spc="5" dirty="0">
                <a:latin typeface="Arial"/>
                <a:cs typeface="Arial"/>
              </a:rPr>
              <a:t>ef</a:t>
            </a:r>
            <a:r>
              <a:rPr sz="1400" spc="20" dirty="0">
                <a:latin typeface="Arial"/>
                <a:cs typeface="Arial"/>
              </a:rPr>
              <a:t>l</a:t>
            </a:r>
            <a:r>
              <a:rPr sz="1400" spc="-25" dirty="0">
                <a:latin typeface="Arial"/>
                <a:cs typeface="Arial"/>
              </a:rPr>
              <a:t>e</a:t>
            </a:r>
            <a:r>
              <a:rPr sz="1400" spc="-15" dirty="0">
                <a:latin typeface="Arial"/>
                <a:cs typeface="Arial"/>
              </a:rPr>
              <a:t>c</a:t>
            </a:r>
            <a:r>
              <a:rPr sz="1400" spc="65" dirty="0">
                <a:latin typeface="Arial"/>
                <a:cs typeface="Arial"/>
              </a:rPr>
              <a:t>t</a:t>
            </a:r>
            <a:r>
              <a:rPr sz="1400" spc="20" dirty="0">
                <a:latin typeface="Arial"/>
                <a:cs typeface="Arial"/>
              </a:rPr>
              <a:t>i</a:t>
            </a:r>
            <a:r>
              <a:rPr sz="1400" spc="-30" dirty="0">
                <a:latin typeface="Arial"/>
                <a:cs typeface="Arial"/>
              </a:rPr>
              <a:t>v</a:t>
            </a:r>
            <a:r>
              <a:rPr sz="1400" dirty="0">
                <a:latin typeface="Arial"/>
                <a:cs typeface="Arial"/>
              </a:rPr>
              <a:t>e</a:t>
            </a:r>
            <a:r>
              <a:rPr sz="1400" spc="-10" dirty="0">
                <a:latin typeface="Arial"/>
                <a:cs typeface="Arial"/>
              </a:rPr>
              <a:t> </a:t>
            </a:r>
            <a:r>
              <a:rPr sz="1400" spc="40" dirty="0">
                <a:latin typeface="Arial"/>
                <a:cs typeface="Arial"/>
              </a:rPr>
              <a:t>o</a:t>
            </a:r>
            <a:r>
              <a:rPr sz="1400" spc="20" dirty="0">
                <a:latin typeface="Arial"/>
                <a:cs typeface="Arial"/>
              </a:rPr>
              <a:t>f</a:t>
            </a:r>
            <a:r>
              <a:rPr sz="1400" spc="-5" dirty="0">
                <a:latin typeface="Arial"/>
                <a:cs typeface="Arial"/>
              </a:rPr>
              <a:t> </a:t>
            </a:r>
            <a:r>
              <a:rPr sz="1400" spc="-35" dirty="0">
                <a:latin typeface="Arial"/>
                <a:cs typeface="Arial"/>
              </a:rPr>
              <a:t>CC</a:t>
            </a:r>
            <a:r>
              <a:rPr sz="1400" spc="70" dirty="0">
                <a:latin typeface="Arial"/>
                <a:cs typeface="Arial"/>
              </a:rPr>
              <a:t>M</a:t>
            </a:r>
            <a:r>
              <a:rPr sz="1400" spc="-110" dirty="0">
                <a:latin typeface="Arial"/>
                <a:cs typeface="Arial"/>
              </a:rPr>
              <a:t>’</a:t>
            </a:r>
            <a:r>
              <a:rPr sz="1400" spc="-105" dirty="0">
                <a:latin typeface="Arial"/>
                <a:cs typeface="Arial"/>
              </a:rPr>
              <a:t>s</a:t>
            </a:r>
            <a:r>
              <a:rPr sz="1400" dirty="0">
                <a:latin typeface="Arial"/>
                <a:cs typeface="Arial"/>
              </a:rPr>
              <a:t> </a:t>
            </a:r>
            <a:r>
              <a:rPr sz="1400" spc="65" dirty="0">
                <a:latin typeface="Arial"/>
                <a:cs typeface="Arial"/>
              </a:rPr>
              <a:t>d</a:t>
            </a:r>
            <a:r>
              <a:rPr sz="1400" spc="-70" dirty="0">
                <a:latin typeface="Arial"/>
                <a:cs typeface="Arial"/>
              </a:rPr>
              <a:t>e</a:t>
            </a:r>
            <a:r>
              <a:rPr sz="1400" spc="-60" dirty="0">
                <a:latin typeface="Arial"/>
                <a:cs typeface="Arial"/>
              </a:rPr>
              <a:t>s</a:t>
            </a:r>
            <a:r>
              <a:rPr sz="1400" spc="20" dirty="0">
                <a:latin typeface="Arial"/>
                <a:cs typeface="Arial"/>
              </a:rPr>
              <a:t>i</a:t>
            </a:r>
            <a:r>
              <a:rPr sz="1400" spc="-35" dirty="0">
                <a:latin typeface="Arial"/>
                <a:cs typeface="Arial"/>
              </a:rPr>
              <a:t>r</a:t>
            </a:r>
            <a:r>
              <a:rPr sz="1400" dirty="0">
                <a:latin typeface="Arial"/>
                <a:cs typeface="Arial"/>
              </a:rPr>
              <a:t>e</a:t>
            </a:r>
            <a:r>
              <a:rPr sz="1400" spc="-10" dirty="0">
                <a:latin typeface="Arial"/>
                <a:cs typeface="Arial"/>
              </a:rPr>
              <a:t> </a:t>
            </a:r>
            <a:r>
              <a:rPr sz="1400" spc="65" dirty="0">
                <a:latin typeface="Arial"/>
                <a:cs typeface="Arial"/>
              </a:rPr>
              <a:t>t</a:t>
            </a:r>
            <a:r>
              <a:rPr sz="1400" spc="45" dirty="0">
                <a:latin typeface="Arial"/>
                <a:cs typeface="Arial"/>
              </a:rPr>
              <a:t>o</a:t>
            </a:r>
            <a:r>
              <a:rPr sz="1400" spc="-10" dirty="0">
                <a:latin typeface="Arial"/>
                <a:cs typeface="Arial"/>
              </a:rPr>
              <a:t> </a:t>
            </a:r>
            <a:r>
              <a:rPr sz="1400" spc="-35" dirty="0">
                <a:latin typeface="Arial"/>
                <a:cs typeface="Arial"/>
              </a:rPr>
              <a:t>r</a:t>
            </a:r>
            <a:r>
              <a:rPr sz="1400" spc="25" dirty="0">
                <a:latin typeface="Arial"/>
                <a:cs typeface="Arial"/>
              </a:rPr>
              <a:t>ed</a:t>
            </a:r>
            <a:r>
              <a:rPr sz="1400" spc="-25" dirty="0">
                <a:latin typeface="Arial"/>
                <a:cs typeface="Arial"/>
              </a:rPr>
              <a:t>u</a:t>
            </a:r>
            <a:r>
              <a:rPr sz="1400" spc="-15" dirty="0">
                <a:latin typeface="Arial"/>
                <a:cs typeface="Arial"/>
              </a:rPr>
              <a:t>c</a:t>
            </a:r>
            <a:r>
              <a:rPr sz="1400" dirty="0">
                <a:latin typeface="Arial"/>
                <a:cs typeface="Arial"/>
              </a:rPr>
              <a:t>e </a:t>
            </a:r>
            <a:r>
              <a:rPr sz="1400" spc="30" dirty="0">
                <a:latin typeface="Arial"/>
                <a:cs typeface="Arial"/>
              </a:rPr>
              <a:t>th</a:t>
            </a:r>
            <a:r>
              <a:rPr sz="1400" dirty="0">
                <a:latin typeface="Arial"/>
                <a:cs typeface="Arial"/>
              </a:rPr>
              <a:t>e</a:t>
            </a:r>
            <a:r>
              <a:rPr sz="1400" spc="-10" dirty="0">
                <a:latin typeface="Arial"/>
                <a:cs typeface="Arial"/>
              </a:rPr>
              <a:t> </a:t>
            </a:r>
            <a:r>
              <a:rPr sz="1400" spc="65" dirty="0">
                <a:latin typeface="Arial"/>
                <a:cs typeface="Arial"/>
              </a:rPr>
              <a:t>b</a:t>
            </a:r>
            <a:r>
              <a:rPr sz="1400" spc="-5" dirty="0">
                <a:latin typeface="Arial"/>
                <a:cs typeface="Arial"/>
              </a:rPr>
              <a:t>u</a:t>
            </a:r>
            <a:r>
              <a:rPr sz="1400" spc="-35" dirty="0">
                <a:latin typeface="Arial"/>
                <a:cs typeface="Arial"/>
              </a:rPr>
              <a:t>r</a:t>
            </a:r>
            <a:r>
              <a:rPr sz="1400" spc="65" dirty="0">
                <a:latin typeface="Arial"/>
                <a:cs typeface="Arial"/>
              </a:rPr>
              <a:t>d</a:t>
            </a:r>
            <a:r>
              <a:rPr sz="1400" spc="-5" dirty="0">
                <a:latin typeface="Arial"/>
                <a:cs typeface="Arial"/>
              </a:rPr>
              <a:t>e</a:t>
            </a:r>
            <a:r>
              <a:rPr sz="1400" dirty="0">
                <a:latin typeface="Arial"/>
                <a:cs typeface="Arial"/>
              </a:rPr>
              <a:t>n</a:t>
            </a:r>
            <a:r>
              <a:rPr sz="1400" spc="-10" dirty="0">
                <a:latin typeface="Arial"/>
                <a:cs typeface="Arial"/>
              </a:rPr>
              <a:t> </a:t>
            </a:r>
            <a:r>
              <a:rPr sz="1400" spc="40" dirty="0">
                <a:latin typeface="Arial"/>
                <a:cs typeface="Arial"/>
              </a:rPr>
              <a:t>o</a:t>
            </a:r>
            <a:r>
              <a:rPr sz="1400" spc="20" dirty="0">
                <a:latin typeface="Arial"/>
                <a:cs typeface="Arial"/>
              </a:rPr>
              <a:t>f</a:t>
            </a:r>
            <a:r>
              <a:rPr sz="1400" spc="-5" dirty="0">
                <a:latin typeface="Arial"/>
                <a:cs typeface="Arial"/>
              </a:rPr>
              <a:t> e</a:t>
            </a:r>
            <a:r>
              <a:rPr sz="1400" spc="-60" dirty="0">
                <a:latin typeface="Arial"/>
                <a:cs typeface="Arial"/>
              </a:rPr>
              <a:t>a</a:t>
            </a:r>
            <a:r>
              <a:rPr sz="1400" spc="-30" dirty="0">
                <a:latin typeface="Arial"/>
                <a:cs typeface="Arial"/>
              </a:rPr>
              <a:t>c</a:t>
            </a:r>
            <a:r>
              <a:rPr sz="1400" dirty="0">
                <a:latin typeface="Arial"/>
                <a:cs typeface="Arial"/>
              </a:rPr>
              <a:t>h</a:t>
            </a:r>
            <a:r>
              <a:rPr sz="1400" spc="-10" dirty="0">
                <a:latin typeface="Arial"/>
                <a:cs typeface="Arial"/>
              </a:rPr>
              <a:t> </a:t>
            </a:r>
            <a:r>
              <a:rPr sz="1400" spc="65" dirty="0">
                <a:latin typeface="Arial"/>
                <a:cs typeface="Arial"/>
              </a:rPr>
              <a:t>d</a:t>
            </a:r>
            <a:r>
              <a:rPr sz="1400" spc="20" dirty="0">
                <a:latin typeface="Arial"/>
                <a:cs typeface="Arial"/>
              </a:rPr>
              <a:t>i</a:t>
            </a:r>
            <a:r>
              <a:rPr sz="1400" spc="-105" dirty="0">
                <a:latin typeface="Arial"/>
                <a:cs typeface="Arial"/>
              </a:rPr>
              <a:t>s</a:t>
            </a:r>
            <a:r>
              <a:rPr sz="1400" spc="-5" dirty="0">
                <a:latin typeface="Arial"/>
                <a:cs typeface="Arial"/>
              </a:rPr>
              <a:t>e</a:t>
            </a:r>
            <a:r>
              <a:rPr sz="1400" spc="-60" dirty="0">
                <a:latin typeface="Arial"/>
                <a:cs typeface="Arial"/>
              </a:rPr>
              <a:t>a</a:t>
            </a:r>
            <a:r>
              <a:rPr sz="1400" spc="-105" dirty="0">
                <a:latin typeface="Arial"/>
                <a:cs typeface="Arial"/>
              </a:rPr>
              <a:t>s</a:t>
            </a:r>
            <a:r>
              <a:rPr sz="1400" dirty="0">
                <a:latin typeface="Arial"/>
                <a:cs typeface="Arial"/>
              </a:rPr>
              <a:t>e</a:t>
            </a:r>
            <a:r>
              <a:rPr sz="1400" spc="-10" dirty="0">
                <a:latin typeface="Arial"/>
                <a:cs typeface="Arial"/>
              </a:rPr>
              <a:t> </a:t>
            </a:r>
            <a:r>
              <a:rPr sz="1400" spc="30" dirty="0">
                <a:latin typeface="Arial"/>
                <a:cs typeface="Arial"/>
              </a:rPr>
              <a:t>t</a:t>
            </a:r>
            <a:r>
              <a:rPr sz="1400" spc="75" dirty="0">
                <a:latin typeface="Arial"/>
                <a:cs typeface="Arial"/>
              </a:rPr>
              <a:t>o</a:t>
            </a:r>
            <a:r>
              <a:rPr sz="1400" spc="-10" dirty="0">
                <a:latin typeface="Arial"/>
                <a:cs typeface="Arial"/>
              </a:rPr>
              <a:t> </a:t>
            </a:r>
            <a:r>
              <a:rPr sz="1400" spc="30" dirty="0">
                <a:latin typeface="Arial"/>
                <a:cs typeface="Arial"/>
              </a:rPr>
              <a:t>th</a:t>
            </a:r>
            <a:r>
              <a:rPr sz="1400" dirty="0">
                <a:latin typeface="Arial"/>
                <a:cs typeface="Arial"/>
              </a:rPr>
              <a:t>e</a:t>
            </a:r>
            <a:r>
              <a:rPr sz="1400" spc="-10" dirty="0">
                <a:latin typeface="Arial"/>
                <a:cs typeface="Arial"/>
              </a:rPr>
              <a:t> </a:t>
            </a:r>
            <a:r>
              <a:rPr sz="1400" spc="65" dirty="0">
                <a:latin typeface="Arial"/>
                <a:cs typeface="Arial"/>
              </a:rPr>
              <a:t>b</a:t>
            </a:r>
            <a:r>
              <a:rPr sz="1400" spc="-60" dirty="0">
                <a:latin typeface="Arial"/>
                <a:cs typeface="Arial"/>
              </a:rPr>
              <a:t>a</a:t>
            </a:r>
            <a:r>
              <a:rPr sz="1400" spc="-35" dirty="0">
                <a:latin typeface="Arial"/>
                <a:cs typeface="Arial"/>
              </a:rPr>
              <a:t>r</a:t>
            </a:r>
            <a:r>
              <a:rPr sz="1400" spc="-5" dirty="0">
                <a:latin typeface="Arial"/>
                <a:cs typeface="Arial"/>
              </a:rPr>
              <a:t>e</a:t>
            </a:r>
            <a:r>
              <a:rPr sz="1400" spc="-105" dirty="0">
                <a:latin typeface="Arial"/>
                <a:cs typeface="Arial"/>
              </a:rPr>
              <a:t>s</a:t>
            </a:r>
            <a:r>
              <a:rPr sz="1400" spc="70" dirty="0">
                <a:latin typeface="Arial"/>
                <a:cs typeface="Arial"/>
              </a:rPr>
              <a:t>t</a:t>
            </a:r>
            <a:r>
              <a:rPr sz="1400" spc="-5" dirty="0">
                <a:latin typeface="Arial"/>
                <a:cs typeface="Arial"/>
              </a:rPr>
              <a:t> </a:t>
            </a:r>
            <a:r>
              <a:rPr sz="1400" spc="15" dirty="0">
                <a:latin typeface="Arial"/>
                <a:cs typeface="Arial"/>
              </a:rPr>
              <a:t>m</a:t>
            </a:r>
            <a:r>
              <a:rPr sz="1400" spc="20" dirty="0">
                <a:latin typeface="Arial"/>
                <a:cs typeface="Arial"/>
              </a:rPr>
              <a:t>i</a:t>
            </a:r>
            <a:r>
              <a:rPr sz="1400" spc="-5" dirty="0">
                <a:latin typeface="Arial"/>
                <a:cs typeface="Arial"/>
              </a:rPr>
              <a:t>n</a:t>
            </a:r>
            <a:r>
              <a:rPr sz="1400" spc="20" dirty="0">
                <a:latin typeface="Arial"/>
                <a:cs typeface="Arial"/>
              </a:rPr>
              <a:t>i</a:t>
            </a:r>
            <a:r>
              <a:rPr sz="1400" spc="15" dirty="0">
                <a:latin typeface="Arial"/>
                <a:cs typeface="Arial"/>
              </a:rPr>
              <a:t>m</a:t>
            </a:r>
            <a:r>
              <a:rPr sz="1400" spc="-5" dirty="0">
                <a:latin typeface="Arial"/>
                <a:cs typeface="Arial"/>
              </a:rPr>
              <a:t>u</a:t>
            </a:r>
            <a:r>
              <a:rPr sz="1400" spc="15" dirty="0">
                <a:latin typeface="Arial"/>
                <a:cs typeface="Arial"/>
              </a:rPr>
              <a:t>m</a:t>
            </a:r>
            <a:r>
              <a:rPr sz="1400" dirty="0">
                <a:latin typeface="Arial"/>
                <a:cs typeface="Arial"/>
              </a:rPr>
              <a:t>. </a:t>
            </a:r>
            <a:r>
              <a:rPr sz="1400" spc="-30" dirty="0">
                <a:latin typeface="Arial"/>
                <a:cs typeface="Arial"/>
              </a:rPr>
              <a:t>Th</a:t>
            </a:r>
            <a:r>
              <a:rPr sz="1400" spc="-25" dirty="0">
                <a:latin typeface="Arial"/>
                <a:cs typeface="Arial"/>
              </a:rPr>
              <a:t>e</a:t>
            </a:r>
            <a:r>
              <a:rPr sz="1400" spc="-10" dirty="0">
                <a:latin typeface="Arial"/>
                <a:cs typeface="Arial"/>
              </a:rPr>
              <a:t> </a:t>
            </a:r>
            <a:r>
              <a:rPr sz="1400" spc="20" dirty="0">
                <a:latin typeface="Arial"/>
                <a:cs typeface="Arial"/>
              </a:rPr>
              <a:t>i</a:t>
            </a:r>
            <a:r>
              <a:rPr sz="1400" spc="65" dirty="0">
                <a:latin typeface="Arial"/>
                <a:cs typeface="Arial"/>
              </a:rPr>
              <a:t>d</a:t>
            </a:r>
            <a:r>
              <a:rPr sz="1400" spc="-40" dirty="0">
                <a:latin typeface="Arial"/>
                <a:cs typeface="Arial"/>
              </a:rPr>
              <a:t>e</a:t>
            </a:r>
            <a:r>
              <a:rPr sz="1400" spc="-35" dirty="0">
                <a:latin typeface="Arial"/>
                <a:cs typeface="Arial"/>
              </a:rPr>
              <a:t>a</a:t>
            </a:r>
            <a:r>
              <a:rPr sz="1400" spc="-5" dirty="0">
                <a:latin typeface="Arial"/>
                <a:cs typeface="Arial"/>
              </a:rPr>
              <a:t> </a:t>
            </a:r>
            <a:r>
              <a:rPr sz="1400" spc="-15" dirty="0">
                <a:latin typeface="Arial"/>
                <a:cs typeface="Arial"/>
              </a:rPr>
              <a:t>he</a:t>
            </a:r>
            <a:r>
              <a:rPr sz="1400" spc="-35" dirty="0">
                <a:latin typeface="Arial"/>
                <a:cs typeface="Arial"/>
              </a:rPr>
              <a:t>r</a:t>
            </a:r>
            <a:r>
              <a:rPr sz="1400" dirty="0">
                <a:latin typeface="Arial"/>
                <a:cs typeface="Arial"/>
              </a:rPr>
              <a:t>e</a:t>
            </a:r>
            <a:r>
              <a:rPr sz="1400" spc="-10" dirty="0">
                <a:latin typeface="Arial"/>
                <a:cs typeface="Arial"/>
              </a:rPr>
              <a:t> </a:t>
            </a:r>
            <a:r>
              <a:rPr sz="1400" spc="20" dirty="0">
                <a:latin typeface="Arial"/>
                <a:cs typeface="Arial"/>
              </a:rPr>
              <a:t>i</a:t>
            </a:r>
            <a:r>
              <a:rPr sz="1400" spc="-105" dirty="0">
                <a:latin typeface="Arial"/>
                <a:cs typeface="Arial"/>
              </a:rPr>
              <a:t>s</a:t>
            </a:r>
            <a:r>
              <a:rPr sz="1400" dirty="0">
                <a:latin typeface="Arial"/>
                <a:cs typeface="Arial"/>
              </a:rPr>
              <a:t> </a:t>
            </a:r>
            <a:r>
              <a:rPr sz="1400" spc="65" dirty="0">
                <a:latin typeface="Arial"/>
                <a:cs typeface="Arial"/>
              </a:rPr>
              <a:t>t</a:t>
            </a:r>
            <a:r>
              <a:rPr sz="1400" spc="-40" dirty="0">
                <a:latin typeface="Arial"/>
                <a:cs typeface="Arial"/>
              </a:rPr>
              <a:t>ha</a:t>
            </a:r>
            <a:r>
              <a:rPr sz="1400" spc="70" dirty="0">
                <a:latin typeface="Arial"/>
                <a:cs typeface="Arial"/>
              </a:rPr>
              <a:t>t</a:t>
            </a:r>
            <a:r>
              <a:rPr sz="1400" spc="-5" dirty="0">
                <a:latin typeface="Arial"/>
                <a:cs typeface="Arial"/>
              </a:rPr>
              <a:t> </a:t>
            </a:r>
            <a:r>
              <a:rPr sz="1400" spc="65" dirty="0">
                <a:latin typeface="Arial"/>
                <a:cs typeface="Arial"/>
              </a:rPr>
              <a:t>d</a:t>
            </a:r>
            <a:r>
              <a:rPr sz="1400" spc="40" dirty="0">
                <a:latin typeface="Arial"/>
                <a:cs typeface="Arial"/>
              </a:rPr>
              <a:t>o</a:t>
            </a:r>
            <a:r>
              <a:rPr sz="1400" spc="65" dirty="0">
                <a:latin typeface="Arial"/>
                <a:cs typeface="Arial"/>
              </a:rPr>
              <a:t>t</a:t>
            </a:r>
            <a:r>
              <a:rPr sz="1400" spc="-105" dirty="0">
                <a:latin typeface="Arial"/>
                <a:cs typeface="Arial"/>
              </a:rPr>
              <a:t>s</a:t>
            </a:r>
            <a:r>
              <a:rPr sz="1400" dirty="0">
                <a:latin typeface="Arial"/>
                <a:cs typeface="Arial"/>
              </a:rPr>
              <a:t> </a:t>
            </a:r>
            <a:r>
              <a:rPr sz="1400" spc="-35" dirty="0">
                <a:latin typeface="Arial"/>
                <a:cs typeface="Arial"/>
              </a:rPr>
              <a:t>r</a:t>
            </a:r>
            <a:r>
              <a:rPr sz="1400" spc="25" dirty="0">
                <a:latin typeface="Arial"/>
                <a:cs typeface="Arial"/>
              </a:rPr>
              <a:t>ep</a:t>
            </a:r>
            <a:r>
              <a:rPr sz="1400" spc="-35" dirty="0">
                <a:latin typeface="Arial"/>
                <a:cs typeface="Arial"/>
              </a:rPr>
              <a:t>r</a:t>
            </a:r>
            <a:r>
              <a:rPr sz="1400" spc="-70" dirty="0">
                <a:latin typeface="Arial"/>
                <a:cs typeface="Arial"/>
              </a:rPr>
              <a:t>e</a:t>
            </a:r>
            <a:r>
              <a:rPr sz="1400" spc="-60" dirty="0">
                <a:latin typeface="Arial"/>
                <a:cs typeface="Arial"/>
              </a:rPr>
              <a:t>s</a:t>
            </a:r>
            <a:r>
              <a:rPr sz="1400" spc="15" dirty="0">
                <a:latin typeface="Arial"/>
                <a:cs typeface="Arial"/>
              </a:rPr>
              <a:t>en</a:t>
            </a:r>
            <a:r>
              <a:rPr sz="1400" spc="10" dirty="0">
                <a:latin typeface="Arial"/>
                <a:cs typeface="Arial"/>
              </a:rPr>
              <a:t>t</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65" dirty="0">
                <a:latin typeface="Arial"/>
                <a:cs typeface="Arial"/>
              </a:rPr>
              <a:t>b</a:t>
            </a:r>
            <a:r>
              <a:rPr sz="1400" spc="-60" dirty="0">
                <a:latin typeface="Arial"/>
                <a:cs typeface="Arial"/>
              </a:rPr>
              <a:t>a</a:t>
            </a:r>
            <a:r>
              <a:rPr sz="1400" spc="-35" dirty="0">
                <a:latin typeface="Arial"/>
                <a:cs typeface="Arial"/>
              </a:rPr>
              <a:t>r</a:t>
            </a:r>
            <a:r>
              <a:rPr sz="1400" spc="-70" dirty="0">
                <a:latin typeface="Arial"/>
                <a:cs typeface="Arial"/>
              </a:rPr>
              <a:t>e</a:t>
            </a:r>
            <a:r>
              <a:rPr sz="1400" spc="-60" dirty="0">
                <a:latin typeface="Arial"/>
                <a:cs typeface="Arial"/>
              </a:rPr>
              <a:t>s</a:t>
            </a:r>
            <a:r>
              <a:rPr sz="1400" spc="70" dirty="0">
                <a:latin typeface="Arial"/>
                <a:cs typeface="Arial"/>
              </a:rPr>
              <a:t>t </a:t>
            </a:r>
            <a:r>
              <a:rPr sz="1400" spc="25" dirty="0">
                <a:latin typeface="Arial"/>
                <a:cs typeface="Arial"/>
              </a:rPr>
              <a:t>m</a:t>
            </a:r>
            <a:r>
              <a:rPr sz="1400" spc="5" dirty="0">
                <a:latin typeface="Arial"/>
                <a:cs typeface="Arial"/>
              </a:rPr>
              <a:t>i</a:t>
            </a:r>
            <a:r>
              <a:rPr sz="1400" spc="-5" dirty="0">
                <a:latin typeface="Arial"/>
                <a:cs typeface="Arial"/>
              </a:rPr>
              <a:t>n</a:t>
            </a:r>
            <a:r>
              <a:rPr sz="1400" spc="20" dirty="0">
                <a:latin typeface="Arial"/>
                <a:cs typeface="Arial"/>
              </a:rPr>
              <a:t>i</a:t>
            </a:r>
            <a:r>
              <a:rPr sz="1400" dirty="0">
                <a:latin typeface="Arial"/>
                <a:cs typeface="Arial"/>
              </a:rPr>
              <a:t>mu</a:t>
            </a:r>
            <a:r>
              <a:rPr sz="1400" spc="20" dirty="0">
                <a:latin typeface="Arial"/>
                <a:cs typeface="Arial"/>
              </a:rPr>
              <a:t>m</a:t>
            </a:r>
            <a:r>
              <a:rPr sz="1400" spc="-10" dirty="0">
                <a:latin typeface="Arial"/>
                <a:cs typeface="Arial"/>
              </a:rPr>
              <a:t> </a:t>
            </a:r>
            <a:r>
              <a:rPr sz="1400" spc="35" dirty="0">
                <a:latin typeface="Arial"/>
                <a:cs typeface="Arial"/>
              </a:rPr>
              <a:t>po</a:t>
            </a:r>
            <a:r>
              <a:rPr sz="1400" spc="20" dirty="0">
                <a:latin typeface="Arial"/>
                <a:cs typeface="Arial"/>
              </a:rPr>
              <a:t>r</a:t>
            </a:r>
            <a:r>
              <a:rPr sz="1400" spc="65" dirty="0">
                <a:latin typeface="Arial"/>
                <a:cs typeface="Arial"/>
              </a:rPr>
              <a:t>t</a:t>
            </a:r>
            <a:r>
              <a:rPr sz="1400" spc="20" dirty="0">
                <a:latin typeface="Arial"/>
                <a:cs typeface="Arial"/>
              </a:rPr>
              <a:t>i</a:t>
            </a:r>
            <a:r>
              <a:rPr sz="1400" spc="10" dirty="0">
                <a:latin typeface="Arial"/>
                <a:cs typeface="Arial"/>
              </a:rPr>
              <a:t>o</a:t>
            </a:r>
            <a:r>
              <a:rPr sz="1400" spc="20" dirty="0">
                <a:latin typeface="Arial"/>
                <a:cs typeface="Arial"/>
              </a:rPr>
              <a:t>n</a:t>
            </a:r>
            <a:r>
              <a:rPr sz="1400" spc="-5" dirty="0">
                <a:latin typeface="Arial"/>
                <a:cs typeface="Arial"/>
              </a:rPr>
              <a:t> </a:t>
            </a:r>
            <a:r>
              <a:rPr sz="1400" spc="35" dirty="0">
                <a:latin typeface="Arial"/>
                <a:cs typeface="Arial"/>
              </a:rPr>
              <a:t>o</a:t>
            </a:r>
            <a:r>
              <a:rPr sz="1400" spc="20" dirty="0">
                <a:latin typeface="Arial"/>
                <a:cs typeface="Arial"/>
              </a:rPr>
              <a:t>f</a:t>
            </a:r>
            <a:r>
              <a:rPr sz="1400" spc="-5" dirty="0">
                <a:latin typeface="Arial"/>
                <a:cs typeface="Arial"/>
              </a:rPr>
              <a:t> </a:t>
            </a:r>
            <a:r>
              <a:rPr sz="1400" spc="-55" dirty="0">
                <a:latin typeface="Arial"/>
                <a:cs typeface="Arial"/>
              </a:rPr>
              <a:t>a</a:t>
            </a:r>
            <a:r>
              <a:rPr sz="1400" spc="-5" dirty="0">
                <a:latin typeface="Arial"/>
                <a:cs typeface="Arial"/>
              </a:rPr>
              <a:t> </a:t>
            </a:r>
            <a:r>
              <a:rPr sz="1400" spc="20" dirty="0">
                <a:latin typeface="Arial"/>
                <a:cs typeface="Arial"/>
              </a:rPr>
              <a:t>p</a:t>
            </a:r>
            <a:r>
              <a:rPr sz="1400" spc="25" dirty="0">
                <a:latin typeface="Arial"/>
                <a:cs typeface="Arial"/>
              </a:rPr>
              <a:t>h</a:t>
            </a:r>
            <a:r>
              <a:rPr sz="1400" spc="-5" dirty="0">
                <a:latin typeface="Arial"/>
                <a:cs typeface="Arial"/>
              </a:rPr>
              <a:t>en</a:t>
            </a:r>
            <a:r>
              <a:rPr sz="1400" spc="5" dirty="0">
                <a:latin typeface="Arial"/>
                <a:cs typeface="Arial"/>
              </a:rPr>
              <a:t>om</a:t>
            </a:r>
            <a:r>
              <a:rPr sz="1400" spc="10" dirty="0">
                <a:latin typeface="Arial"/>
                <a:cs typeface="Arial"/>
              </a:rPr>
              <a:t>e</a:t>
            </a:r>
            <a:r>
              <a:rPr sz="1400" spc="-5" dirty="0">
                <a:latin typeface="Arial"/>
                <a:cs typeface="Arial"/>
              </a:rPr>
              <a:t>n</a:t>
            </a:r>
            <a:r>
              <a:rPr sz="1400" spc="10" dirty="0">
                <a:latin typeface="Arial"/>
                <a:cs typeface="Arial"/>
              </a:rPr>
              <a:t>o</a:t>
            </a:r>
            <a:r>
              <a:rPr sz="1400" spc="15" dirty="0">
                <a:latin typeface="Arial"/>
                <a:cs typeface="Arial"/>
              </a:rPr>
              <a:t>n</a:t>
            </a:r>
            <a:r>
              <a:rPr sz="1400" dirty="0">
                <a:latin typeface="Arial"/>
                <a:cs typeface="Arial"/>
              </a:rPr>
              <a:t>.</a:t>
            </a:r>
          </a:p>
        </p:txBody>
      </p:sp>
      <p:sp>
        <p:nvSpPr>
          <p:cNvPr id="5" name="object 5"/>
          <p:cNvSpPr txBox="1"/>
          <p:nvPr/>
        </p:nvSpPr>
        <p:spPr>
          <a:xfrm>
            <a:off x="1028014" y="4749179"/>
            <a:ext cx="3752215" cy="520700"/>
          </a:xfrm>
          <a:prstGeom prst="rect">
            <a:avLst/>
          </a:prstGeom>
        </p:spPr>
        <p:txBody>
          <a:bodyPr vert="horz" wrap="square" lIns="0" tIns="0" rIns="0" bIns="0" rtlCol="0">
            <a:spAutoFit/>
          </a:bodyPr>
          <a:lstStyle/>
          <a:p>
            <a:pPr marL="12700" marR="5080">
              <a:lnSpc>
                <a:spcPct val="148600"/>
              </a:lnSpc>
            </a:pPr>
            <a:r>
              <a:rPr sz="1400" spc="-30" dirty="0">
                <a:latin typeface="Arial"/>
                <a:cs typeface="Arial"/>
              </a:rPr>
              <a:t>Th</a:t>
            </a:r>
            <a:r>
              <a:rPr sz="1400" spc="-25" dirty="0">
                <a:latin typeface="Arial"/>
                <a:cs typeface="Arial"/>
              </a:rPr>
              <a:t>e</a:t>
            </a:r>
            <a:r>
              <a:rPr sz="1400" spc="-10" dirty="0">
                <a:latin typeface="Arial"/>
                <a:cs typeface="Arial"/>
              </a:rPr>
              <a:t> </a:t>
            </a:r>
            <a:r>
              <a:rPr sz="1400" spc="20" dirty="0">
                <a:latin typeface="Arial"/>
                <a:cs typeface="Arial"/>
              </a:rPr>
              <a:t>l</a:t>
            </a:r>
            <a:r>
              <a:rPr sz="1400" spc="40" dirty="0">
                <a:latin typeface="Arial"/>
                <a:cs typeface="Arial"/>
              </a:rPr>
              <a:t>o</a:t>
            </a:r>
            <a:r>
              <a:rPr sz="1400" spc="65" dirty="0">
                <a:latin typeface="Arial"/>
                <a:cs typeface="Arial"/>
              </a:rPr>
              <a:t>g</a:t>
            </a:r>
            <a:r>
              <a:rPr sz="1400" spc="45" dirty="0">
                <a:latin typeface="Arial"/>
                <a:cs typeface="Arial"/>
              </a:rPr>
              <a:t>o</a:t>
            </a:r>
            <a:r>
              <a:rPr sz="1400" spc="-10" dirty="0">
                <a:latin typeface="Arial"/>
                <a:cs typeface="Arial"/>
              </a:rPr>
              <a:t> </a:t>
            </a:r>
            <a:r>
              <a:rPr sz="1400" spc="15" dirty="0">
                <a:latin typeface="Arial"/>
                <a:cs typeface="Arial"/>
              </a:rPr>
              <a:t>m</a:t>
            </a:r>
            <a:r>
              <a:rPr sz="1400" spc="-70" dirty="0">
                <a:latin typeface="Arial"/>
                <a:cs typeface="Arial"/>
              </a:rPr>
              <a:t>u</a:t>
            </a:r>
            <a:r>
              <a:rPr sz="1400" spc="-60" dirty="0">
                <a:latin typeface="Arial"/>
                <a:cs typeface="Arial"/>
              </a:rPr>
              <a:t>s</a:t>
            </a:r>
            <a:r>
              <a:rPr sz="1400" spc="70" dirty="0">
                <a:latin typeface="Arial"/>
                <a:cs typeface="Arial"/>
              </a:rPr>
              <a:t>t</a:t>
            </a:r>
            <a:r>
              <a:rPr sz="1400" spc="-5" dirty="0">
                <a:latin typeface="Arial"/>
                <a:cs typeface="Arial"/>
              </a:rPr>
              <a:t> </a:t>
            </a:r>
            <a:r>
              <a:rPr sz="1400" spc="-60" dirty="0">
                <a:latin typeface="Arial"/>
                <a:cs typeface="Arial"/>
              </a:rPr>
              <a:t>a</a:t>
            </a:r>
            <a:r>
              <a:rPr sz="1400" spc="20" dirty="0">
                <a:latin typeface="Arial"/>
                <a:cs typeface="Arial"/>
              </a:rPr>
              <a:t>l</a:t>
            </a:r>
            <a:r>
              <a:rPr sz="1400" dirty="0">
                <a:latin typeface="Arial"/>
                <a:cs typeface="Arial"/>
              </a:rPr>
              <a:t>w</a:t>
            </a:r>
            <a:r>
              <a:rPr sz="1400" spc="-60" dirty="0">
                <a:latin typeface="Arial"/>
                <a:cs typeface="Arial"/>
              </a:rPr>
              <a:t>a</a:t>
            </a:r>
            <a:r>
              <a:rPr sz="1400" spc="-30" dirty="0">
                <a:latin typeface="Arial"/>
                <a:cs typeface="Arial"/>
              </a:rPr>
              <a:t>y</a:t>
            </a:r>
            <a:r>
              <a:rPr sz="1400" spc="-105" dirty="0">
                <a:latin typeface="Arial"/>
                <a:cs typeface="Arial"/>
              </a:rPr>
              <a:t>s</a:t>
            </a:r>
            <a:r>
              <a:rPr sz="1400" dirty="0">
                <a:latin typeface="Arial"/>
                <a:cs typeface="Arial"/>
              </a:rPr>
              <a:t> </a:t>
            </a:r>
            <a:r>
              <a:rPr sz="1400" spc="-60" dirty="0">
                <a:latin typeface="Arial"/>
                <a:cs typeface="Arial"/>
              </a:rPr>
              <a:t>a</a:t>
            </a:r>
            <a:r>
              <a:rPr sz="1400" spc="65" dirty="0">
                <a:latin typeface="Arial"/>
                <a:cs typeface="Arial"/>
              </a:rPr>
              <a:t>pp</a:t>
            </a:r>
            <a:r>
              <a:rPr sz="1400" spc="-40" dirty="0">
                <a:latin typeface="Arial"/>
                <a:cs typeface="Arial"/>
              </a:rPr>
              <a:t>ea</a:t>
            </a:r>
            <a:r>
              <a:rPr sz="1400" spc="-5" dirty="0">
                <a:latin typeface="Arial"/>
                <a:cs typeface="Arial"/>
              </a:rPr>
              <a:t>r </a:t>
            </a:r>
            <a:r>
              <a:rPr sz="1400" spc="20" dirty="0">
                <a:latin typeface="Arial"/>
                <a:cs typeface="Arial"/>
              </a:rPr>
              <a:t>i</a:t>
            </a:r>
            <a:r>
              <a:rPr sz="1400" dirty="0">
                <a:latin typeface="Arial"/>
                <a:cs typeface="Arial"/>
              </a:rPr>
              <a:t>n</a:t>
            </a:r>
            <a:r>
              <a:rPr sz="1400" spc="-10" dirty="0">
                <a:latin typeface="Arial"/>
                <a:cs typeface="Arial"/>
              </a:rPr>
              <a:t> </a:t>
            </a:r>
            <a:r>
              <a:rPr sz="1400" spc="20" dirty="0">
                <a:latin typeface="Arial"/>
                <a:cs typeface="Arial"/>
              </a:rPr>
              <a:t>i</a:t>
            </a:r>
            <a:r>
              <a:rPr sz="1400" spc="65" dirty="0">
                <a:latin typeface="Arial"/>
                <a:cs typeface="Arial"/>
              </a:rPr>
              <a:t>t</a:t>
            </a:r>
            <a:r>
              <a:rPr sz="1400" spc="-105" dirty="0">
                <a:latin typeface="Arial"/>
                <a:cs typeface="Arial"/>
              </a:rPr>
              <a:t>s</a:t>
            </a:r>
            <a:r>
              <a:rPr sz="1400" dirty="0">
                <a:latin typeface="Arial"/>
                <a:cs typeface="Arial"/>
              </a:rPr>
              <a:t> </a:t>
            </a:r>
            <a:r>
              <a:rPr sz="1400" spc="10" dirty="0">
                <a:latin typeface="Arial"/>
                <a:cs typeface="Arial"/>
              </a:rPr>
              <a:t>ent</a:t>
            </a:r>
            <a:r>
              <a:rPr sz="1400" spc="20" dirty="0">
                <a:latin typeface="Arial"/>
                <a:cs typeface="Arial"/>
              </a:rPr>
              <a:t>i</a:t>
            </a:r>
            <a:r>
              <a:rPr sz="1400" spc="-35" dirty="0">
                <a:latin typeface="Arial"/>
                <a:cs typeface="Arial"/>
              </a:rPr>
              <a:t>r</a:t>
            </a:r>
            <a:r>
              <a:rPr sz="1400" spc="30" dirty="0">
                <a:latin typeface="Arial"/>
                <a:cs typeface="Arial"/>
              </a:rPr>
              <a:t>et</a:t>
            </a:r>
            <a:r>
              <a:rPr sz="1400" spc="-30" dirty="0">
                <a:latin typeface="Arial"/>
                <a:cs typeface="Arial"/>
              </a:rPr>
              <a:t>y</a:t>
            </a:r>
            <a:r>
              <a:rPr sz="1400" spc="-5" dirty="0">
                <a:latin typeface="Arial"/>
                <a:cs typeface="Arial"/>
              </a:rPr>
              <a:t> </a:t>
            </a:r>
            <a:r>
              <a:rPr sz="1400" spc="-60" dirty="0">
                <a:latin typeface="Arial"/>
                <a:cs typeface="Arial"/>
              </a:rPr>
              <a:t>a</a:t>
            </a:r>
            <a:r>
              <a:rPr sz="1400" spc="25" dirty="0">
                <a:latin typeface="Arial"/>
                <a:cs typeface="Arial"/>
              </a:rPr>
              <a:t>nd</a:t>
            </a:r>
            <a:r>
              <a:rPr sz="1400" spc="10" dirty="0">
                <a:latin typeface="Arial"/>
                <a:cs typeface="Arial"/>
              </a:rPr>
              <a:t> </a:t>
            </a:r>
            <a:r>
              <a:rPr sz="1400" spc="30" dirty="0">
                <a:latin typeface="Arial"/>
                <a:cs typeface="Arial"/>
              </a:rPr>
              <a:t>wi</a:t>
            </a:r>
            <a:r>
              <a:rPr sz="1400" spc="10" dirty="0">
                <a:latin typeface="Arial"/>
                <a:cs typeface="Arial"/>
              </a:rPr>
              <a:t>t</a:t>
            </a:r>
            <a:r>
              <a:rPr sz="1400" spc="-5" dirty="0">
                <a:latin typeface="Arial"/>
                <a:cs typeface="Arial"/>
              </a:rPr>
              <a:t>h</a:t>
            </a:r>
            <a:r>
              <a:rPr sz="1400" spc="35" dirty="0">
                <a:latin typeface="Arial"/>
                <a:cs typeface="Arial"/>
              </a:rPr>
              <a:t>o</a:t>
            </a:r>
            <a:r>
              <a:rPr sz="1400" spc="-5" dirty="0">
                <a:latin typeface="Arial"/>
                <a:cs typeface="Arial"/>
              </a:rPr>
              <a:t>u</a:t>
            </a:r>
            <a:r>
              <a:rPr sz="1400" spc="70" dirty="0">
                <a:latin typeface="Arial"/>
                <a:cs typeface="Arial"/>
              </a:rPr>
              <a:t>t</a:t>
            </a:r>
            <a:r>
              <a:rPr sz="1400" spc="-5" dirty="0">
                <a:latin typeface="Arial"/>
                <a:cs typeface="Arial"/>
              </a:rPr>
              <a:t> </a:t>
            </a:r>
            <a:r>
              <a:rPr sz="1400" spc="60" dirty="0">
                <a:latin typeface="Arial"/>
                <a:cs typeface="Arial"/>
              </a:rPr>
              <a:t>d</a:t>
            </a:r>
            <a:r>
              <a:rPr sz="1400" spc="-45" dirty="0">
                <a:latin typeface="Arial"/>
                <a:cs typeface="Arial"/>
              </a:rPr>
              <a:t>is</a:t>
            </a:r>
            <a:r>
              <a:rPr sz="1400" spc="65" dirty="0">
                <a:latin typeface="Arial"/>
                <a:cs typeface="Arial"/>
              </a:rPr>
              <a:t>t</a:t>
            </a:r>
            <a:r>
              <a:rPr sz="1400" spc="35" dirty="0">
                <a:latin typeface="Arial"/>
                <a:cs typeface="Arial"/>
              </a:rPr>
              <a:t>o</a:t>
            </a:r>
            <a:r>
              <a:rPr sz="1400" spc="-10" dirty="0">
                <a:latin typeface="Arial"/>
                <a:cs typeface="Arial"/>
              </a:rPr>
              <a:t>r</a:t>
            </a:r>
            <a:r>
              <a:rPr sz="1400" spc="65" dirty="0">
                <a:latin typeface="Arial"/>
                <a:cs typeface="Arial"/>
              </a:rPr>
              <a:t>t</a:t>
            </a:r>
            <a:r>
              <a:rPr sz="1400" spc="20" dirty="0">
                <a:latin typeface="Arial"/>
                <a:cs typeface="Arial"/>
              </a:rPr>
              <a:t>i</a:t>
            </a:r>
            <a:r>
              <a:rPr sz="1400" spc="40" dirty="0">
                <a:latin typeface="Arial"/>
                <a:cs typeface="Arial"/>
              </a:rPr>
              <a:t>o</a:t>
            </a:r>
            <a:r>
              <a:rPr sz="1400" spc="-5" dirty="0">
                <a:latin typeface="Arial"/>
                <a:cs typeface="Arial"/>
              </a:rPr>
              <a:t>n</a:t>
            </a:r>
            <a:r>
              <a:rPr sz="1400" dirty="0">
                <a:latin typeface="Arial"/>
                <a:cs typeface="Arial"/>
              </a:rPr>
              <a:t>.</a:t>
            </a:r>
            <a:endParaRPr sz="1400">
              <a:latin typeface="Arial"/>
              <a:cs typeface="Arial"/>
            </a:endParaRPr>
          </a:p>
        </p:txBody>
      </p:sp>
      <p:sp>
        <p:nvSpPr>
          <p:cNvPr id="6" name="object 6"/>
          <p:cNvSpPr/>
          <p:nvPr/>
        </p:nvSpPr>
        <p:spPr>
          <a:xfrm>
            <a:off x="7365390" y="3429000"/>
            <a:ext cx="4445" cy="758190"/>
          </a:xfrm>
          <a:custGeom>
            <a:avLst/>
            <a:gdLst/>
            <a:ahLst/>
            <a:cxnLst/>
            <a:rect l="l" t="t" r="r" b="b"/>
            <a:pathLst>
              <a:path w="4445" h="758189">
                <a:moveTo>
                  <a:pt x="0" y="0"/>
                </a:moveTo>
                <a:lnTo>
                  <a:pt x="4139" y="757903"/>
                </a:lnTo>
              </a:path>
            </a:pathLst>
          </a:custGeom>
          <a:ln w="6350">
            <a:solidFill>
              <a:srgbClr val="000000"/>
            </a:solidFill>
          </a:ln>
        </p:spPr>
        <p:txBody>
          <a:bodyPr wrap="square" lIns="0" tIns="0" rIns="0" bIns="0" rtlCol="0"/>
          <a:lstStyle/>
          <a:p>
            <a:endParaRPr/>
          </a:p>
        </p:txBody>
      </p:sp>
      <p:sp>
        <p:nvSpPr>
          <p:cNvPr id="7" name="object 7"/>
          <p:cNvSpPr txBox="1"/>
          <p:nvPr/>
        </p:nvSpPr>
        <p:spPr>
          <a:xfrm>
            <a:off x="6938763" y="3896198"/>
            <a:ext cx="248920" cy="165100"/>
          </a:xfrm>
          <a:prstGeom prst="rect">
            <a:avLst/>
          </a:prstGeom>
        </p:spPr>
        <p:txBody>
          <a:bodyPr vert="horz" wrap="square" lIns="0" tIns="0" rIns="0" bIns="0" rtlCol="0">
            <a:spAutoFit/>
          </a:bodyPr>
          <a:lstStyle/>
          <a:p>
            <a:pPr marL="12700">
              <a:lnSpc>
                <a:spcPct val="100000"/>
              </a:lnSpc>
            </a:pPr>
            <a:r>
              <a:rPr sz="1100" spc="-15" dirty="0">
                <a:latin typeface="Arial"/>
                <a:cs typeface="Arial"/>
              </a:rPr>
              <a:t>HI</a:t>
            </a:r>
            <a:r>
              <a:rPr sz="1100" spc="-70" dirty="0">
                <a:latin typeface="Arial"/>
                <a:cs typeface="Arial"/>
              </a:rPr>
              <a:t>V</a:t>
            </a:r>
            <a:endParaRPr sz="1100">
              <a:latin typeface="Arial"/>
              <a:cs typeface="Arial"/>
            </a:endParaRPr>
          </a:p>
        </p:txBody>
      </p:sp>
      <p:sp>
        <p:nvSpPr>
          <p:cNvPr id="8" name="object 8"/>
          <p:cNvSpPr/>
          <p:nvPr/>
        </p:nvSpPr>
        <p:spPr>
          <a:xfrm>
            <a:off x="7064727" y="3429000"/>
            <a:ext cx="0" cy="409575"/>
          </a:xfrm>
          <a:custGeom>
            <a:avLst/>
            <a:gdLst/>
            <a:ahLst/>
            <a:cxnLst/>
            <a:rect l="l" t="t" r="r" b="b"/>
            <a:pathLst>
              <a:path h="409575">
                <a:moveTo>
                  <a:pt x="0" y="0"/>
                </a:moveTo>
                <a:lnTo>
                  <a:pt x="1" y="409222"/>
                </a:lnTo>
              </a:path>
            </a:pathLst>
          </a:custGeom>
          <a:ln w="6350">
            <a:solidFill>
              <a:srgbClr val="000000"/>
            </a:solidFill>
          </a:ln>
        </p:spPr>
        <p:txBody>
          <a:bodyPr wrap="square" lIns="0" tIns="0" rIns="0" bIns="0" rtlCol="0"/>
          <a:lstStyle/>
          <a:p>
            <a:endParaRPr/>
          </a:p>
        </p:txBody>
      </p:sp>
      <p:sp>
        <p:nvSpPr>
          <p:cNvPr id="9" name="object 9"/>
          <p:cNvSpPr/>
          <p:nvPr/>
        </p:nvSpPr>
        <p:spPr>
          <a:xfrm>
            <a:off x="7708195" y="3429000"/>
            <a:ext cx="0" cy="513715"/>
          </a:xfrm>
          <a:custGeom>
            <a:avLst/>
            <a:gdLst/>
            <a:ahLst/>
            <a:cxnLst/>
            <a:rect l="l" t="t" r="r" b="b"/>
            <a:pathLst>
              <a:path h="513714">
                <a:moveTo>
                  <a:pt x="0" y="0"/>
                </a:moveTo>
                <a:lnTo>
                  <a:pt x="1" y="513471"/>
                </a:lnTo>
              </a:path>
            </a:pathLst>
          </a:custGeom>
          <a:ln w="6350">
            <a:solidFill>
              <a:srgbClr val="000000"/>
            </a:solidFill>
          </a:ln>
        </p:spPr>
        <p:txBody>
          <a:bodyPr wrap="square" lIns="0" tIns="0" rIns="0" bIns="0" rtlCol="0"/>
          <a:lstStyle/>
          <a:p>
            <a:endParaRPr/>
          </a:p>
        </p:txBody>
      </p:sp>
      <p:sp>
        <p:nvSpPr>
          <p:cNvPr id="10" name="object 10"/>
          <p:cNvSpPr txBox="1"/>
          <p:nvPr/>
        </p:nvSpPr>
        <p:spPr>
          <a:xfrm>
            <a:off x="6923337" y="4243670"/>
            <a:ext cx="805815" cy="165100"/>
          </a:xfrm>
          <a:prstGeom prst="rect">
            <a:avLst/>
          </a:prstGeom>
        </p:spPr>
        <p:txBody>
          <a:bodyPr vert="horz" wrap="square" lIns="0" tIns="0" rIns="0" bIns="0" rtlCol="0">
            <a:spAutoFit/>
          </a:bodyPr>
          <a:lstStyle/>
          <a:p>
            <a:pPr marL="12700">
              <a:lnSpc>
                <a:spcPct val="100000"/>
              </a:lnSpc>
            </a:pPr>
            <a:r>
              <a:rPr sz="1100" spc="-25" dirty="0">
                <a:latin typeface="Arial"/>
                <a:cs typeface="Arial"/>
              </a:rPr>
              <a:t>Tu</a:t>
            </a:r>
            <a:r>
              <a:rPr sz="1100" spc="55" dirty="0">
                <a:latin typeface="Arial"/>
                <a:cs typeface="Arial"/>
              </a:rPr>
              <a:t>b</a:t>
            </a:r>
            <a:r>
              <a:rPr sz="1100" dirty="0">
                <a:latin typeface="Arial"/>
                <a:cs typeface="Arial"/>
              </a:rPr>
              <a:t>e</a:t>
            </a:r>
            <a:r>
              <a:rPr sz="1100" spc="-10" dirty="0">
                <a:latin typeface="Arial"/>
                <a:cs typeface="Arial"/>
              </a:rPr>
              <a:t>r</a:t>
            </a:r>
            <a:r>
              <a:rPr sz="1100" spc="-30" dirty="0">
                <a:latin typeface="Arial"/>
                <a:cs typeface="Arial"/>
              </a:rPr>
              <a:t>c</a:t>
            </a:r>
            <a:r>
              <a:rPr sz="1100" dirty="0">
                <a:latin typeface="Arial"/>
                <a:cs typeface="Arial"/>
              </a:rPr>
              <a:t>u</a:t>
            </a:r>
            <a:r>
              <a:rPr sz="1100" spc="10" dirty="0">
                <a:latin typeface="Arial"/>
                <a:cs typeface="Arial"/>
              </a:rPr>
              <a:t>l</a:t>
            </a:r>
            <a:r>
              <a:rPr sz="1100" spc="30" dirty="0">
                <a:latin typeface="Arial"/>
                <a:cs typeface="Arial"/>
              </a:rPr>
              <a:t>o</a:t>
            </a:r>
            <a:r>
              <a:rPr sz="1100" spc="-95" dirty="0">
                <a:latin typeface="Arial"/>
                <a:cs typeface="Arial"/>
              </a:rPr>
              <a:t>s</a:t>
            </a:r>
            <a:r>
              <a:rPr sz="1100" spc="10" dirty="0">
                <a:latin typeface="Arial"/>
                <a:cs typeface="Arial"/>
              </a:rPr>
              <a:t>i</a:t>
            </a:r>
            <a:r>
              <a:rPr sz="1100" spc="-85" dirty="0">
                <a:latin typeface="Arial"/>
                <a:cs typeface="Arial"/>
              </a:rPr>
              <a:t>s</a:t>
            </a:r>
            <a:endParaRPr sz="1100">
              <a:latin typeface="Arial"/>
              <a:cs typeface="Arial"/>
            </a:endParaRPr>
          </a:p>
        </p:txBody>
      </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7</a:t>
            </a:fld>
            <a:endParaRPr spc="-80" dirty="0"/>
          </a:p>
        </p:txBody>
      </p:sp>
      <p:sp>
        <p:nvSpPr>
          <p:cNvPr id="13" name="object 13"/>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11" name="object 11"/>
          <p:cNvSpPr txBox="1"/>
          <p:nvPr/>
        </p:nvSpPr>
        <p:spPr>
          <a:xfrm>
            <a:off x="7488839" y="3981542"/>
            <a:ext cx="480695" cy="165100"/>
          </a:xfrm>
          <a:prstGeom prst="rect">
            <a:avLst/>
          </a:prstGeom>
        </p:spPr>
        <p:txBody>
          <a:bodyPr vert="horz" wrap="square" lIns="0" tIns="0" rIns="0" bIns="0" rtlCol="0">
            <a:spAutoFit/>
          </a:bodyPr>
          <a:lstStyle/>
          <a:p>
            <a:pPr marL="12700">
              <a:lnSpc>
                <a:spcPct val="100000"/>
              </a:lnSpc>
            </a:pPr>
            <a:r>
              <a:rPr sz="1100" dirty="0">
                <a:latin typeface="Arial"/>
                <a:cs typeface="Arial"/>
              </a:rPr>
              <a:t>M</a:t>
            </a:r>
            <a:r>
              <a:rPr sz="1100" spc="5" dirty="0">
                <a:latin typeface="Arial"/>
                <a:cs typeface="Arial"/>
              </a:rPr>
              <a:t>a</a:t>
            </a:r>
            <a:r>
              <a:rPr sz="1100" spc="10" dirty="0">
                <a:latin typeface="Arial"/>
                <a:cs typeface="Arial"/>
              </a:rPr>
              <a:t>l</a:t>
            </a:r>
            <a:r>
              <a:rPr sz="1100" spc="-45" dirty="0">
                <a:latin typeface="Arial"/>
                <a:cs typeface="Arial"/>
              </a:rPr>
              <a:t>a</a:t>
            </a:r>
            <a:r>
              <a:rPr sz="1100" spc="-10" dirty="0">
                <a:latin typeface="Arial"/>
                <a:cs typeface="Arial"/>
              </a:rPr>
              <a:t>r</a:t>
            </a:r>
            <a:r>
              <a:rPr sz="1100" spc="10" dirty="0">
                <a:latin typeface="Arial"/>
                <a:cs typeface="Arial"/>
              </a:rPr>
              <a:t>i</a:t>
            </a:r>
            <a:r>
              <a:rPr sz="1100" spc="-45" dirty="0">
                <a:latin typeface="Arial"/>
                <a:cs typeface="Arial"/>
              </a:rPr>
              <a:t>a</a:t>
            </a:r>
            <a:endParaRPr sz="1100">
              <a:latin typeface="Arial"/>
              <a:cs typeface="Arial"/>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1796843"/>
            <a:ext cx="3249745" cy="188901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19950" y="551953"/>
            <a:ext cx="3187065" cy="868044"/>
          </a:xfrm>
          <a:prstGeom prst="rect">
            <a:avLst/>
          </a:prstGeom>
        </p:spPr>
        <p:txBody>
          <a:bodyPr vert="horz" wrap="square" lIns="0" tIns="0" rIns="0" bIns="0" rtlCol="0">
            <a:spAutoFit/>
          </a:bodyPr>
          <a:lstStyle/>
          <a:p>
            <a:pPr marL="12700">
              <a:lnSpc>
                <a:spcPct val="100000"/>
              </a:lnSpc>
            </a:pPr>
            <a:r>
              <a:rPr sz="1550" spc="50" dirty="0">
                <a:solidFill>
                  <a:srgbClr val="249F54"/>
                </a:solidFill>
                <a:latin typeface="Lucida Sans Unicode"/>
                <a:cs typeface="Lucida Sans Unicode"/>
              </a:rPr>
              <a:t>LO</a:t>
            </a:r>
            <a:r>
              <a:rPr sz="1550" spc="125" dirty="0">
                <a:solidFill>
                  <a:srgbClr val="249F54"/>
                </a:solidFill>
                <a:latin typeface="Lucida Sans Unicode"/>
                <a:cs typeface="Lucida Sans Unicode"/>
              </a:rPr>
              <a:t>G</a:t>
            </a:r>
            <a:r>
              <a:rPr sz="1550" spc="120" dirty="0">
                <a:solidFill>
                  <a:srgbClr val="249F54"/>
                </a:solidFill>
                <a:latin typeface="Lucida Sans Unicode"/>
                <a:cs typeface="Lucida Sans Unicode"/>
              </a:rPr>
              <a:t>O</a:t>
            </a:r>
            <a:r>
              <a:rPr sz="1550" spc="-40" dirty="0">
                <a:solidFill>
                  <a:srgbClr val="249F54"/>
                </a:solidFill>
                <a:latin typeface="Lucida Sans Unicode"/>
                <a:cs typeface="Lucida Sans Unicode"/>
              </a:rPr>
              <a:t> </a:t>
            </a:r>
            <a:r>
              <a:rPr sz="1550" spc="45" dirty="0">
                <a:solidFill>
                  <a:srgbClr val="249F54"/>
                </a:solidFill>
                <a:latin typeface="Lucida Sans Unicode"/>
                <a:cs typeface="Lucida Sans Unicode"/>
              </a:rPr>
              <a:t>C</a:t>
            </a:r>
            <a:r>
              <a:rPr sz="1550" spc="120" dirty="0">
                <a:solidFill>
                  <a:srgbClr val="249F54"/>
                </a:solidFill>
                <a:latin typeface="Lucida Sans Unicode"/>
                <a:cs typeface="Lucida Sans Unicode"/>
              </a:rPr>
              <a:t>O</a:t>
            </a:r>
            <a:r>
              <a:rPr sz="1550" spc="50" dirty="0">
                <a:solidFill>
                  <a:srgbClr val="249F54"/>
                </a:solidFill>
                <a:latin typeface="Lucida Sans Unicode"/>
                <a:cs typeface="Lucida Sans Unicode"/>
              </a:rPr>
              <a:t>LO</a:t>
            </a:r>
            <a:r>
              <a:rPr sz="1550" spc="20" dirty="0">
                <a:solidFill>
                  <a:srgbClr val="249F54"/>
                </a:solidFill>
                <a:latin typeface="Lucida Sans Unicode"/>
                <a:cs typeface="Lucida Sans Unicode"/>
              </a:rPr>
              <a:t>U</a:t>
            </a:r>
            <a:r>
              <a:rPr sz="1550" spc="-40" dirty="0">
                <a:solidFill>
                  <a:srgbClr val="249F54"/>
                </a:solidFill>
                <a:latin typeface="Lucida Sans Unicode"/>
                <a:cs typeface="Lucida Sans Unicode"/>
              </a:rPr>
              <a:t>R </a:t>
            </a:r>
            <a:r>
              <a:rPr sz="1550" spc="-55" dirty="0">
                <a:solidFill>
                  <a:srgbClr val="249F54"/>
                </a:solidFill>
                <a:latin typeface="Lucida Sans Unicode"/>
                <a:cs typeface="Lucida Sans Unicode"/>
              </a:rPr>
              <a:t>P</a:t>
            </a:r>
            <a:r>
              <a:rPr sz="1550" spc="20" dirty="0">
                <a:solidFill>
                  <a:srgbClr val="249F54"/>
                </a:solidFill>
                <a:latin typeface="Lucida Sans Unicode"/>
                <a:cs typeface="Lucida Sans Unicode"/>
              </a:rPr>
              <a:t>A</a:t>
            </a:r>
            <a:r>
              <a:rPr sz="1550" spc="30" dirty="0">
                <a:solidFill>
                  <a:srgbClr val="249F54"/>
                </a:solidFill>
                <a:latin typeface="Lucida Sans Unicode"/>
                <a:cs typeface="Lucida Sans Unicode"/>
              </a:rPr>
              <a:t>LE</a:t>
            </a:r>
            <a:r>
              <a:rPr sz="1550" spc="-65" dirty="0">
                <a:solidFill>
                  <a:srgbClr val="249F54"/>
                </a:solidFill>
                <a:latin typeface="Lucida Sans Unicode"/>
                <a:cs typeface="Lucida Sans Unicode"/>
              </a:rPr>
              <a:t>TT</a:t>
            </a:r>
            <a:r>
              <a:rPr sz="1550" spc="100" dirty="0">
                <a:solidFill>
                  <a:srgbClr val="249F54"/>
                </a:solidFill>
                <a:latin typeface="Lucida Sans Unicode"/>
                <a:cs typeface="Lucida Sans Unicode"/>
              </a:rPr>
              <a:t>E</a:t>
            </a:r>
            <a:endParaRPr sz="1550">
              <a:latin typeface="Lucida Sans Unicode"/>
              <a:cs typeface="Lucida Sans Unicode"/>
            </a:endParaRPr>
          </a:p>
          <a:p>
            <a:pPr marL="12700" marR="5080">
              <a:lnSpc>
                <a:spcPct val="148600"/>
              </a:lnSpc>
              <a:spcBef>
                <a:spcPts val="85"/>
              </a:spcBef>
            </a:pPr>
            <a:r>
              <a:rPr sz="1400" spc="20" dirty="0">
                <a:latin typeface="Arial"/>
                <a:cs typeface="Arial"/>
              </a:rPr>
              <a:t>All l</a:t>
            </a:r>
            <a:r>
              <a:rPr sz="1400" spc="45" dirty="0">
                <a:latin typeface="Arial"/>
                <a:cs typeface="Arial"/>
              </a:rPr>
              <a:t>o</a:t>
            </a:r>
            <a:r>
              <a:rPr sz="1400" spc="65" dirty="0">
                <a:latin typeface="Arial"/>
                <a:cs typeface="Arial"/>
              </a:rPr>
              <a:t>g</a:t>
            </a:r>
            <a:r>
              <a:rPr sz="1400" spc="45" dirty="0">
                <a:latin typeface="Arial"/>
                <a:cs typeface="Arial"/>
              </a:rPr>
              <a:t>o</a:t>
            </a:r>
            <a:r>
              <a:rPr sz="1400" spc="-10" dirty="0">
                <a:latin typeface="Arial"/>
                <a:cs typeface="Arial"/>
              </a:rPr>
              <a:t> </a:t>
            </a:r>
            <a:r>
              <a:rPr sz="1400" spc="5" dirty="0">
                <a:latin typeface="Arial"/>
                <a:cs typeface="Arial"/>
              </a:rPr>
              <a:t>c</a:t>
            </a:r>
            <a:r>
              <a:rPr sz="1400" spc="-5" dirty="0">
                <a:latin typeface="Arial"/>
                <a:cs typeface="Arial"/>
              </a:rPr>
              <a:t>o</a:t>
            </a:r>
            <a:r>
              <a:rPr sz="1400" spc="20" dirty="0">
                <a:latin typeface="Arial"/>
                <a:cs typeface="Arial"/>
              </a:rPr>
              <a:t>l</a:t>
            </a:r>
            <a:r>
              <a:rPr sz="1400" spc="35" dirty="0">
                <a:latin typeface="Arial"/>
                <a:cs typeface="Arial"/>
              </a:rPr>
              <a:t>o</a:t>
            </a:r>
            <a:r>
              <a:rPr sz="1400" spc="-5" dirty="0">
                <a:latin typeface="Arial"/>
                <a:cs typeface="Arial"/>
              </a:rPr>
              <a:t>u</a:t>
            </a:r>
            <a:r>
              <a:rPr sz="1400" spc="-10" dirty="0">
                <a:latin typeface="Arial"/>
                <a:cs typeface="Arial"/>
              </a:rPr>
              <a:t>r</a:t>
            </a:r>
            <a:r>
              <a:rPr sz="1400" spc="-105" dirty="0">
                <a:latin typeface="Arial"/>
                <a:cs typeface="Arial"/>
              </a:rPr>
              <a:t>s</a:t>
            </a:r>
            <a:r>
              <a:rPr sz="1400" dirty="0">
                <a:latin typeface="Arial"/>
                <a:cs typeface="Arial"/>
              </a:rPr>
              <a:t> </a:t>
            </a:r>
            <a:r>
              <a:rPr sz="1400" spc="-45" dirty="0">
                <a:latin typeface="Arial"/>
                <a:cs typeface="Arial"/>
              </a:rPr>
              <a:t>a</a:t>
            </a:r>
            <a:r>
              <a:rPr sz="1400" spc="-55" dirty="0">
                <a:latin typeface="Arial"/>
                <a:cs typeface="Arial"/>
              </a:rPr>
              <a:t>r</a:t>
            </a:r>
            <a:r>
              <a:rPr sz="1400" dirty="0">
                <a:latin typeface="Arial"/>
                <a:cs typeface="Arial"/>
              </a:rPr>
              <a:t>e</a:t>
            </a:r>
            <a:r>
              <a:rPr sz="1400" spc="-5" dirty="0">
                <a:latin typeface="Arial"/>
                <a:cs typeface="Arial"/>
              </a:rPr>
              <a:t> </a:t>
            </a:r>
            <a:r>
              <a:rPr sz="1400" spc="20" dirty="0">
                <a:latin typeface="Arial"/>
                <a:cs typeface="Arial"/>
              </a:rPr>
              <a:t>fi</a:t>
            </a:r>
            <a:r>
              <a:rPr sz="1400" spc="-35" dirty="0">
                <a:latin typeface="Arial"/>
                <a:cs typeface="Arial"/>
              </a:rPr>
              <a:t>x</a:t>
            </a:r>
            <a:r>
              <a:rPr sz="1400" spc="-5" dirty="0">
                <a:latin typeface="Arial"/>
                <a:cs typeface="Arial"/>
              </a:rPr>
              <a:t>e</a:t>
            </a:r>
            <a:r>
              <a:rPr sz="1400" spc="70" dirty="0">
                <a:latin typeface="Arial"/>
                <a:cs typeface="Arial"/>
              </a:rPr>
              <a:t>d</a:t>
            </a:r>
            <a:r>
              <a:rPr sz="1400" spc="-10" dirty="0">
                <a:latin typeface="Arial"/>
                <a:cs typeface="Arial"/>
              </a:rPr>
              <a:t> </a:t>
            </a:r>
            <a:r>
              <a:rPr sz="1400" spc="-40" dirty="0">
                <a:latin typeface="Arial"/>
                <a:cs typeface="Arial"/>
              </a:rPr>
              <a:t>an</a:t>
            </a:r>
            <a:r>
              <a:rPr sz="1400" spc="70" dirty="0">
                <a:latin typeface="Arial"/>
                <a:cs typeface="Arial"/>
              </a:rPr>
              <a:t>d</a:t>
            </a:r>
            <a:r>
              <a:rPr sz="1400" spc="-10" dirty="0">
                <a:latin typeface="Arial"/>
                <a:cs typeface="Arial"/>
              </a:rPr>
              <a:t> </a:t>
            </a:r>
            <a:r>
              <a:rPr sz="1400" spc="-35" dirty="0">
                <a:latin typeface="Arial"/>
                <a:cs typeface="Arial"/>
              </a:rPr>
              <a:t>can</a:t>
            </a:r>
            <a:r>
              <a:rPr sz="1400" spc="-5" dirty="0">
                <a:latin typeface="Arial"/>
                <a:cs typeface="Arial"/>
              </a:rPr>
              <a:t>n</a:t>
            </a:r>
            <a:r>
              <a:rPr sz="1400" spc="35" dirty="0">
                <a:latin typeface="Arial"/>
                <a:cs typeface="Arial"/>
              </a:rPr>
              <a:t>o</a:t>
            </a:r>
            <a:r>
              <a:rPr sz="1400" spc="70" dirty="0">
                <a:latin typeface="Arial"/>
                <a:cs typeface="Arial"/>
              </a:rPr>
              <a:t>t</a:t>
            </a:r>
            <a:r>
              <a:rPr sz="1400" spc="-5" dirty="0">
                <a:latin typeface="Arial"/>
                <a:cs typeface="Arial"/>
              </a:rPr>
              <a:t> </a:t>
            </a:r>
            <a:r>
              <a:rPr sz="1400" spc="60" dirty="0">
                <a:latin typeface="Arial"/>
                <a:cs typeface="Arial"/>
              </a:rPr>
              <a:t>b</a:t>
            </a:r>
            <a:r>
              <a:rPr sz="1400" dirty="0">
                <a:latin typeface="Arial"/>
                <a:cs typeface="Arial"/>
              </a:rPr>
              <a:t>e </a:t>
            </a:r>
            <a:r>
              <a:rPr sz="1400" spc="-30" dirty="0">
                <a:latin typeface="Arial"/>
                <a:cs typeface="Arial"/>
              </a:rPr>
              <a:t>a</a:t>
            </a:r>
            <a:r>
              <a:rPr sz="1400" spc="-10" dirty="0">
                <a:latin typeface="Arial"/>
                <a:cs typeface="Arial"/>
              </a:rPr>
              <a:t>l</a:t>
            </a:r>
            <a:r>
              <a:rPr sz="1400" spc="65" dirty="0">
                <a:latin typeface="Arial"/>
                <a:cs typeface="Arial"/>
              </a:rPr>
              <a:t>t</a:t>
            </a:r>
            <a:r>
              <a:rPr sz="1400" spc="-5" dirty="0">
                <a:latin typeface="Arial"/>
                <a:cs typeface="Arial"/>
              </a:rPr>
              <a:t>e</a:t>
            </a:r>
            <a:r>
              <a:rPr sz="1400" spc="-35" dirty="0">
                <a:latin typeface="Arial"/>
                <a:cs typeface="Arial"/>
              </a:rPr>
              <a:t>r</a:t>
            </a:r>
            <a:r>
              <a:rPr sz="1400" spc="-5" dirty="0">
                <a:latin typeface="Arial"/>
                <a:cs typeface="Arial"/>
              </a:rPr>
              <a:t>e</a:t>
            </a:r>
            <a:r>
              <a:rPr sz="1400" spc="60" dirty="0">
                <a:latin typeface="Arial"/>
                <a:cs typeface="Arial"/>
              </a:rPr>
              <a:t>d</a:t>
            </a:r>
            <a:r>
              <a:rPr sz="1400" dirty="0">
                <a:latin typeface="Arial"/>
                <a:cs typeface="Arial"/>
              </a:rPr>
              <a:t>.</a:t>
            </a:r>
            <a:endParaRPr sz="1400">
              <a:latin typeface="Arial"/>
              <a:cs typeface="Arial"/>
            </a:endParaRPr>
          </a:p>
        </p:txBody>
      </p:sp>
      <p:sp>
        <p:nvSpPr>
          <p:cNvPr id="3" name="object 3"/>
          <p:cNvSpPr txBox="1"/>
          <p:nvPr/>
        </p:nvSpPr>
        <p:spPr>
          <a:xfrm>
            <a:off x="1019950" y="1850531"/>
            <a:ext cx="3565525" cy="1486535"/>
          </a:xfrm>
          <a:prstGeom prst="rect">
            <a:avLst/>
          </a:prstGeom>
        </p:spPr>
        <p:txBody>
          <a:bodyPr vert="horz" wrap="square" lIns="0" tIns="0" rIns="0" bIns="0" rtlCol="0">
            <a:spAutoFit/>
          </a:bodyPr>
          <a:lstStyle/>
          <a:p>
            <a:pPr marL="12700" marR="5080">
              <a:lnSpc>
                <a:spcPct val="150400"/>
              </a:lnSpc>
            </a:pPr>
            <a:r>
              <a:rPr sz="1400" spc="-160" dirty="0">
                <a:latin typeface="Arial"/>
                <a:cs typeface="Arial"/>
              </a:rPr>
              <a:t>T</a:t>
            </a:r>
            <a:r>
              <a:rPr sz="1400" dirty="0">
                <a:latin typeface="Arial"/>
                <a:cs typeface="Arial"/>
              </a:rPr>
              <a:t>o</a:t>
            </a:r>
            <a:r>
              <a:rPr sz="1400" spc="-10" dirty="0">
                <a:latin typeface="Arial"/>
                <a:cs typeface="Arial"/>
              </a:rPr>
              <a:t> </a:t>
            </a:r>
            <a:r>
              <a:rPr sz="1400" spc="-60" dirty="0">
                <a:latin typeface="Arial"/>
                <a:cs typeface="Arial"/>
              </a:rPr>
              <a:t>a</a:t>
            </a:r>
            <a:r>
              <a:rPr sz="1400" spc="-30" dirty="0">
                <a:latin typeface="Arial"/>
                <a:cs typeface="Arial"/>
              </a:rPr>
              <a:t>cc</a:t>
            </a:r>
            <a:r>
              <a:rPr sz="1400" spc="-5" dirty="0">
                <a:latin typeface="Arial"/>
                <a:cs typeface="Arial"/>
              </a:rPr>
              <a:t>u</a:t>
            </a:r>
            <a:r>
              <a:rPr sz="1400" spc="-10" dirty="0">
                <a:latin typeface="Arial"/>
                <a:cs typeface="Arial"/>
              </a:rPr>
              <a:t>r</a:t>
            </a:r>
            <a:r>
              <a:rPr sz="1400" spc="-60" dirty="0">
                <a:latin typeface="Arial"/>
                <a:cs typeface="Arial"/>
              </a:rPr>
              <a:t>a</a:t>
            </a:r>
            <a:r>
              <a:rPr sz="1400" spc="65" dirty="0">
                <a:latin typeface="Arial"/>
                <a:cs typeface="Arial"/>
              </a:rPr>
              <a:t>t</a:t>
            </a:r>
            <a:r>
              <a:rPr sz="1400" spc="-5" dirty="0">
                <a:latin typeface="Arial"/>
                <a:cs typeface="Arial"/>
              </a:rPr>
              <a:t>e</a:t>
            </a:r>
            <a:r>
              <a:rPr sz="1400" spc="20" dirty="0">
                <a:latin typeface="Arial"/>
                <a:cs typeface="Arial"/>
              </a:rPr>
              <a:t>l</a:t>
            </a:r>
            <a:r>
              <a:rPr sz="1400" spc="-30" dirty="0">
                <a:latin typeface="Arial"/>
                <a:cs typeface="Arial"/>
              </a:rPr>
              <a:t>y</a:t>
            </a:r>
            <a:r>
              <a:rPr sz="1400" spc="-5" dirty="0">
                <a:latin typeface="Arial"/>
                <a:cs typeface="Arial"/>
              </a:rPr>
              <a:t> </a:t>
            </a:r>
            <a:r>
              <a:rPr sz="1400" spc="-35" dirty="0">
                <a:latin typeface="Arial"/>
                <a:cs typeface="Arial"/>
              </a:rPr>
              <a:t>r</a:t>
            </a:r>
            <a:r>
              <a:rPr sz="1400" spc="-5" dirty="0">
                <a:latin typeface="Arial"/>
                <a:cs typeface="Arial"/>
              </a:rPr>
              <a:t>e</a:t>
            </a:r>
            <a:r>
              <a:rPr sz="1400" spc="65" dirty="0">
                <a:latin typeface="Arial"/>
                <a:cs typeface="Arial"/>
              </a:rPr>
              <a:t>p</a:t>
            </a:r>
            <a:r>
              <a:rPr sz="1400" spc="-35" dirty="0">
                <a:latin typeface="Arial"/>
                <a:cs typeface="Arial"/>
              </a:rPr>
              <a:t>r</a:t>
            </a:r>
            <a:r>
              <a:rPr sz="1400" spc="40" dirty="0">
                <a:latin typeface="Arial"/>
                <a:cs typeface="Arial"/>
              </a:rPr>
              <a:t>o</a:t>
            </a:r>
            <a:r>
              <a:rPr sz="1400" spc="65" dirty="0">
                <a:latin typeface="Arial"/>
                <a:cs typeface="Arial"/>
              </a:rPr>
              <a:t>d</a:t>
            </a:r>
            <a:r>
              <a:rPr sz="1400" spc="-5" dirty="0">
                <a:latin typeface="Arial"/>
                <a:cs typeface="Arial"/>
              </a:rPr>
              <a:t>u</a:t>
            </a:r>
            <a:r>
              <a:rPr sz="1400" spc="-30" dirty="0">
                <a:latin typeface="Arial"/>
                <a:cs typeface="Arial"/>
              </a:rPr>
              <a:t>c</a:t>
            </a:r>
            <a:r>
              <a:rPr sz="1400" dirty="0">
                <a:latin typeface="Arial"/>
                <a:cs typeface="Arial"/>
              </a:rPr>
              <a:t>e</a:t>
            </a:r>
            <a:r>
              <a:rPr sz="1400" spc="-10" dirty="0">
                <a:latin typeface="Arial"/>
                <a:cs typeface="Arial"/>
              </a:rPr>
              <a:t> </a:t>
            </a:r>
            <a:r>
              <a:rPr sz="1400" spc="-5" dirty="0">
                <a:latin typeface="Arial"/>
                <a:cs typeface="Arial"/>
              </a:rPr>
              <a:t>e</a:t>
            </a:r>
            <a:r>
              <a:rPr sz="1400" spc="-60" dirty="0">
                <a:latin typeface="Arial"/>
                <a:cs typeface="Arial"/>
              </a:rPr>
              <a:t>a</a:t>
            </a:r>
            <a:r>
              <a:rPr sz="1400" spc="-30" dirty="0">
                <a:latin typeface="Arial"/>
                <a:cs typeface="Arial"/>
              </a:rPr>
              <a:t>c</a:t>
            </a:r>
            <a:r>
              <a:rPr sz="1400" dirty="0">
                <a:latin typeface="Arial"/>
                <a:cs typeface="Arial"/>
              </a:rPr>
              <a:t>h</a:t>
            </a:r>
            <a:r>
              <a:rPr sz="1400" spc="-10" dirty="0">
                <a:latin typeface="Arial"/>
                <a:cs typeface="Arial"/>
              </a:rPr>
              <a:t> </a:t>
            </a:r>
            <a:r>
              <a:rPr sz="1400" spc="20" dirty="0">
                <a:latin typeface="Arial"/>
                <a:cs typeface="Arial"/>
              </a:rPr>
              <a:t>l</a:t>
            </a:r>
            <a:r>
              <a:rPr sz="1400" spc="40" dirty="0">
                <a:latin typeface="Arial"/>
                <a:cs typeface="Arial"/>
              </a:rPr>
              <a:t>o</a:t>
            </a:r>
            <a:r>
              <a:rPr sz="1400" spc="65" dirty="0">
                <a:latin typeface="Arial"/>
                <a:cs typeface="Arial"/>
              </a:rPr>
              <a:t>g</a:t>
            </a:r>
            <a:r>
              <a:rPr sz="1400" spc="45" dirty="0">
                <a:latin typeface="Arial"/>
                <a:cs typeface="Arial"/>
              </a:rPr>
              <a:t>o</a:t>
            </a:r>
            <a:r>
              <a:rPr sz="1400" spc="-10" dirty="0">
                <a:latin typeface="Arial"/>
                <a:cs typeface="Arial"/>
              </a:rPr>
              <a:t> </a:t>
            </a:r>
            <a:r>
              <a:rPr sz="1400" spc="-30" dirty="0">
                <a:latin typeface="Arial"/>
                <a:cs typeface="Arial"/>
              </a:rPr>
              <a:t>c</a:t>
            </a:r>
            <a:r>
              <a:rPr sz="1400" spc="40" dirty="0">
                <a:latin typeface="Arial"/>
                <a:cs typeface="Arial"/>
              </a:rPr>
              <a:t>o</a:t>
            </a:r>
            <a:r>
              <a:rPr sz="1400" spc="20" dirty="0">
                <a:latin typeface="Arial"/>
                <a:cs typeface="Arial"/>
              </a:rPr>
              <a:t>l</a:t>
            </a:r>
            <a:r>
              <a:rPr sz="1400" spc="40" dirty="0">
                <a:latin typeface="Arial"/>
                <a:cs typeface="Arial"/>
              </a:rPr>
              <a:t>o</a:t>
            </a:r>
            <a:r>
              <a:rPr sz="1400" spc="-5" dirty="0">
                <a:latin typeface="Arial"/>
                <a:cs typeface="Arial"/>
              </a:rPr>
              <a:t>ur </a:t>
            </a:r>
            <a:r>
              <a:rPr sz="1400" spc="30" dirty="0">
                <a:latin typeface="Arial"/>
                <a:cs typeface="Arial"/>
              </a:rPr>
              <a:t>fo</a:t>
            </a:r>
            <a:r>
              <a:rPr sz="1400" spc="-5" dirty="0">
                <a:latin typeface="Arial"/>
                <a:cs typeface="Arial"/>
              </a:rPr>
              <a:t>r </a:t>
            </a:r>
            <a:r>
              <a:rPr sz="1400" spc="60" dirty="0">
                <a:latin typeface="Arial"/>
                <a:cs typeface="Arial"/>
              </a:rPr>
              <a:t>d</a:t>
            </a:r>
            <a:r>
              <a:rPr sz="1400" spc="25" dirty="0">
                <a:latin typeface="Arial"/>
                <a:cs typeface="Arial"/>
              </a:rPr>
              <a:t>i</a:t>
            </a:r>
            <a:r>
              <a:rPr sz="1400" spc="-10" dirty="0">
                <a:latin typeface="Arial"/>
                <a:cs typeface="Arial"/>
              </a:rPr>
              <a:t>f</a:t>
            </a:r>
            <a:r>
              <a:rPr sz="1400" spc="15" dirty="0">
                <a:latin typeface="Arial"/>
                <a:cs typeface="Arial"/>
              </a:rPr>
              <a:t>f</a:t>
            </a:r>
            <a:r>
              <a:rPr sz="1400" spc="-5" dirty="0">
                <a:latin typeface="Arial"/>
                <a:cs typeface="Arial"/>
              </a:rPr>
              <a:t>e</a:t>
            </a:r>
            <a:r>
              <a:rPr sz="1400" spc="-35" dirty="0">
                <a:latin typeface="Arial"/>
                <a:cs typeface="Arial"/>
              </a:rPr>
              <a:t>r</a:t>
            </a:r>
            <a:r>
              <a:rPr sz="1400" spc="-5" dirty="0">
                <a:latin typeface="Arial"/>
                <a:cs typeface="Arial"/>
              </a:rPr>
              <a:t>en</a:t>
            </a:r>
            <a:r>
              <a:rPr sz="1400" spc="70" dirty="0">
                <a:latin typeface="Arial"/>
                <a:cs typeface="Arial"/>
              </a:rPr>
              <a:t>t</a:t>
            </a:r>
            <a:r>
              <a:rPr sz="1400" spc="-5" dirty="0">
                <a:latin typeface="Arial"/>
                <a:cs typeface="Arial"/>
              </a:rPr>
              <a:t> </a:t>
            </a:r>
            <a:r>
              <a:rPr sz="1400" spc="65" dirty="0">
                <a:latin typeface="Arial"/>
                <a:cs typeface="Arial"/>
              </a:rPr>
              <a:t>t</a:t>
            </a:r>
            <a:r>
              <a:rPr sz="1400" spc="-30" dirty="0">
                <a:latin typeface="Arial"/>
                <a:cs typeface="Arial"/>
              </a:rPr>
              <a:t>y</a:t>
            </a:r>
            <a:r>
              <a:rPr sz="1400" spc="20" dirty="0">
                <a:latin typeface="Arial"/>
                <a:cs typeface="Arial"/>
              </a:rPr>
              <a:t>p</a:t>
            </a:r>
            <a:r>
              <a:rPr sz="1400" spc="25" dirty="0">
                <a:latin typeface="Arial"/>
                <a:cs typeface="Arial"/>
              </a:rPr>
              <a:t>e</a:t>
            </a:r>
            <a:r>
              <a:rPr sz="1400" spc="-105" dirty="0">
                <a:latin typeface="Arial"/>
                <a:cs typeface="Arial"/>
              </a:rPr>
              <a:t>s</a:t>
            </a:r>
            <a:r>
              <a:rPr sz="1400" dirty="0">
                <a:latin typeface="Arial"/>
                <a:cs typeface="Arial"/>
              </a:rPr>
              <a:t> </a:t>
            </a:r>
            <a:r>
              <a:rPr sz="1400" spc="35" dirty="0">
                <a:latin typeface="Arial"/>
                <a:cs typeface="Arial"/>
              </a:rPr>
              <a:t>o</a:t>
            </a:r>
            <a:r>
              <a:rPr sz="1400" spc="20" dirty="0">
                <a:latin typeface="Arial"/>
                <a:cs typeface="Arial"/>
              </a:rPr>
              <a:t>f</a:t>
            </a:r>
            <a:r>
              <a:rPr sz="1400" spc="-5" dirty="0">
                <a:latin typeface="Arial"/>
                <a:cs typeface="Arial"/>
              </a:rPr>
              <a:t> </a:t>
            </a:r>
            <a:r>
              <a:rPr sz="1400" dirty="0">
                <a:latin typeface="Arial"/>
                <a:cs typeface="Arial"/>
              </a:rPr>
              <a:t>me</a:t>
            </a:r>
            <a:r>
              <a:rPr sz="1400" spc="60" dirty="0">
                <a:latin typeface="Arial"/>
                <a:cs typeface="Arial"/>
              </a:rPr>
              <a:t>d</a:t>
            </a:r>
            <a:r>
              <a:rPr sz="1400" spc="25" dirty="0">
                <a:latin typeface="Arial"/>
                <a:cs typeface="Arial"/>
              </a:rPr>
              <a:t>i</a:t>
            </a:r>
            <a:r>
              <a:rPr sz="1400" spc="-55" dirty="0">
                <a:latin typeface="Arial"/>
                <a:cs typeface="Arial"/>
              </a:rPr>
              <a:t>a</a:t>
            </a:r>
            <a:r>
              <a:rPr sz="1400" spc="-5" dirty="0">
                <a:latin typeface="Arial"/>
                <a:cs typeface="Arial"/>
              </a:rPr>
              <a:t> u</a:t>
            </a:r>
            <a:r>
              <a:rPr sz="1400" spc="-105" dirty="0">
                <a:latin typeface="Arial"/>
                <a:cs typeface="Arial"/>
              </a:rPr>
              <a:t>s</a:t>
            </a:r>
            <a:r>
              <a:rPr sz="1400" spc="20" dirty="0">
                <a:latin typeface="Arial"/>
                <a:cs typeface="Arial"/>
              </a:rPr>
              <a:t>i</a:t>
            </a:r>
            <a:r>
              <a:rPr sz="1400" spc="-5" dirty="0">
                <a:latin typeface="Arial"/>
                <a:cs typeface="Arial"/>
              </a:rPr>
              <a:t>n</a:t>
            </a:r>
            <a:r>
              <a:rPr sz="1400" spc="70" dirty="0">
                <a:latin typeface="Arial"/>
                <a:cs typeface="Arial"/>
              </a:rPr>
              <a:t>g</a:t>
            </a:r>
            <a:r>
              <a:rPr sz="1400" spc="-10" dirty="0">
                <a:latin typeface="Arial"/>
                <a:cs typeface="Arial"/>
              </a:rPr>
              <a:t> </a:t>
            </a:r>
            <a:r>
              <a:rPr sz="1400" spc="-30" dirty="0">
                <a:latin typeface="Arial"/>
                <a:cs typeface="Arial"/>
              </a:rPr>
              <a:t>v</a:t>
            </a:r>
            <a:r>
              <a:rPr sz="1400" spc="-60" dirty="0">
                <a:latin typeface="Arial"/>
                <a:cs typeface="Arial"/>
              </a:rPr>
              <a:t>a</a:t>
            </a:r>
            <a:r>
              <a:rPr sz="1400" spc="-10" dirty="0">
                <a:latin typeface="Arial"/>
                <a:cs typeface="Arial"/>
              </a:rPr>
              <a:t>r</a:t>
            </a:r>
            <a:r>
              <a:rPr sz="1400" spc="20" dirty="0">
                <a:latin typeface="Arial"/>
                <a:cs typeface="Arial"/>
              </a:rPr>
              <a:t>i</a:t>
            </a:r>
            <a:r>
              <a:rPr sz="1400" spc="10" dirty="0">
                <a:latin typeface="Arial"/>
                <a:cs typeface="Arial"/>
              </a:rPr>
              <a:t>o</a:t>
            </a:r>
            <a:r>
              <a:rPr sz="1400" spc="15" dirty="0">
                <a:latin typeface="Arial"/>
                <a:cs typeface="Arial"/>
              </a:rPr>
              <a:t>u</a:t>
            </a:r>
            <a:r>
              <a:rPr sz="1400" spc="-105" dirty="0">
                <a:latin typeface="Arial"/>
                <a:cs typeface="Arial"/>
              </a:rPr>
              <a:t>s</a:t>
            </a:r>
            <a:r>
              <a:rPr sz="1400" dirty="0">
                <a:latin typeface="Arial"/>
                <a:cs typeface="Arial"/>
              </a:rPr>
              <a:t> </a:t>
            </a:r>
            <a:r>
              <a:rPr sz="1400" spc="-105" dirty="0">
                <a:latin typeface="Arial"/>
                <a:cs typeface="Arial"/>
              </a:rPr>
              <a:t>s</a:t>
            </a:r>
            <a:r>
              <a:rPr sz="1400" spc="-30" dirty="0">
                <a:latin typeface="Arial"/>
                <a:cs typeface="Arial"/>
              </a:rPr>
              <a:t>c</a:t>
            </a:r>
            <a:r>
              <a:rPr sz="1400" spc="-35" dirty="0">
                <a:latin typeface="Arial"/>
                <a:cs typeface="Arial"/>
              </a:rPr>
              <a:t>r</a:t>
            </a:r>
            <a:r>
              <a:rPr sz="1400" spc="-5" dirty="0">
                <a:latin typeface="Arial"/>
                <a:cs typeface="Arial"/>
              </a:rPr>
              <a:t>ee</a:t>
            </a:r>
            <a:r>
              <a:rPr sz="1400" dirty="0">
                <a:latin typeface="Arial"/>
                <a:cs typeface="Arial"/>
              </a:rPr>
              <a:t>n </a:t>
            </a:r>
            <a:r>
              <a:rPr sz="1400" spc="-40" dirty="0">
                <a:latin typeface="Arial"/>
                <a:cs typeface="Arial"/>
              </a:rPr>
              <a:t>an</a:t>
            </a:r>
            <a:r>
              <a:rPr sz="1400" spc="70" dirty="0">
                <a:latin typeface="Arial"/>
                <a:cs typeface="Arial"/>
              </a:rPr>
              <a:t>d</a:t>
            </a:r>
            <a:r>
              <a:rPr sz="1400" spc="-10" dirty="0">
                <a:latin typeface="Arial"/>
                <a:cs typeface="Arial"/>
              </a:rPr>
              <a:t> </a:t>
            </a:r>
            <a:r>
              <a:rPr sz="1400" spc="60" dirty="0">
                <a:latin typeface="Arial"/>
                <a:cs typeface="Arial"/>
              </a:rPr>
              <a:t>p</a:t>
            </a:r>
            <a:r>
              <a:rPr sz="1400" spc="-10" dirty="0">
                <a:latin typeface="Arial"/>
                <a:cs typeface="Arial"/>
              </a:rPr>
              <a:t>r</a:t>
            </a:r>
            <a:r>
              <a:rPr sz="1400" spc="20" dirty="0">
                <a:latin typeface="Arial"/>
                <a:cs typeface="Arial"/>
              </a:rPr>
              <a:t>i</a:t>
            </a:r>
            <a:r>
              <a:rPr sz="1400" spc="-5" dirty="0">
                <a:latin typeface="Arial"/>
                <a:cs typeface="Arial"/>
              </a:rPr>
              <a:t>n</a:t>
            </a:r>
            <a:r>
              <a:rPr sz="1400" spc="65" dirty="0">
                <a:latin typeface="Arial"/>
                <a:cs typeface="Arial"/>
              </a:rPr>
              <a:t>t</a:t>
            </a:r>
            <a:r>
              <a:rPr sz="1400" spc="20" dirty="0">
                <a:latin typeface="Arial"/>
                <a:cs typeface="Arial"/>
              </a:rPr>
              <a:t>i</a:t>
            </a:r>
            <a:r>
              <a:rPr sz="1400" spc="-5" dirty="0">
                <a:latin typeface="Arial"/>
                <a:cs typeface="Arial"/>
              </a:rPr>
              <a:t>n</a:t>
            </a:r>
            <a:r>
              <a:rPr sz="1400" spc="70" dirty="0">
                <a:latin typeface="Arial"/>
                <a:cs typeface="Arial"/>
              </a:rPr>
              <a:t>g</a:t>
            </a:r>
            <a:r>
              <a:rPr sz="1400" spc="-10" dirty="0">
                <a:latin typeface="Arial"/>
                <a:cs typeface="Arial"/>
              </a:rPr>
              <a:t> </a:t>
            </a:r>
            <a:r>
              <a:rPr sz="1400" spc="60" dirty="0">
                <a:latin typeface="Arial"/>
                <a:cs typeface="Arial"/>
              </a:rPr>
              <a:t>p</a:t>
            </a:r>
            <a:r>
              <a:rPr sz="1400" spc="-35" dirty="0">
                <a:latin typeface="Arial"/>
                <a:cs typeface="Arial"/>
              </a:rPr>
              <a:t>r</a:t>
            </a:r>
            <a:r>
              <a:rPr sz="1400" spc="35" dirty="0">
                <a:latin typeface="Arial"/>
                <a:cs typeface="Arial"/>
              </a:rPr>
              <a:t>o</a:t>
            </a:r>
            <a:r>
              <a:rPr sz="1400" spc="-35" dirty="0">
                <a:latin typeface="Arial"/>
                <a:cs typeface="Arial"/>
              </a:rPr>
              <a:t>c</a:t>
            </a:r>
            <a:r>
              <a:rPr sz="1400" spc="-5" dirty="0">
                <a:latin typeface="Arial"/>
                <a:cs typeface="Arial"/>
              </a:rPr>
              <a:t>e</a:t>
            </a:r>
            <a:r>
              <a:rPr sz="1400" spc="-105" dirty="0">
                <a:latin typeface="Arial"/>
                <a:cs typeface="Arial"/>
              </a:rPr>
              <a:t>ss</a:t>
            </a:r>
            <a:r>
              <a:rPr sz="1400" spc="-5" dirty="0">
                <a:latin typeface="Arial"/>
                <a:cs typeface="Arial"/>
              </a:rPr>
              <a:t>e</a:t>
            </a:r>
            <a:r>
              <a:rPr sz="1400" spc="-105" dirty="0">
                <a:latin typeface="Arial"/>
                <a:cs typeface="Arial"/>
              </a:rPr>
              <a:t>s</a:t>
            </a:r>
            <a:r>
              <a:rPr sz="1400" dirty="0">
                <a:latin typeface="Arial"/>
                <a:cs typeface="Arial"/>
              </a:rPr>
              <a:t>,</a:t>
            </a:r>
            <a:r>
              <a:rPr sz="1400" spc="-5" dirty="0">
                <a:latin typeface="Arial"/>
                <a:cs typeface="Arial"/>
              </a:rPr>
              <a:t> </a:t>
            </a:r>
            <a:r>
              <a:rPr sz="1400" spc="-35" dirty="0">
                <a:latin typeface="Arial"/>
                <a:cs typeface="Arial"/>
              </a:rPr>
              <a:t>r</a:t>
            </a:r>
            <a:r>
              <a:rPr sz="1400" spc="-5" dirty="0">
                <a:latin typeface="Arial"/>
                <a:cs typeface="Arial"/>
              </a:rPr>
              <a:t>e</a:t>
            </a:r>
            <a:r>
              <a:rPr sz="1400" spc="5" dirty="0">
                <a:latin typeface="Arial"/>
                <a:cs typeface="Arial"/>
              </a:rPr>
              <a:t>fe</a:t>
            </a:r>
            <a:r>
              <a:rPr sz="1400" spc="-5" dirty="0">
                <a:latin typeface="Arial"/>
                <a:cs typeface="Arial"/>
              </a:rPr>
              <a:t>r </a:t>
            </a:r>
            <a:r>
              <a:rPr sz="1400" spc="65" dirty="0">
                <a:latin typeface="Arial"/>
                <a:cs typeface="Arial"/>
              </a:rPr>
              <a:t>t</a:t>
            </a:r>
            <a:r>
              <a:rPr sz="1400" spc="45" dirty="0">
                <a:latin typeface="Arial"/>
                <a:cs typeface="Arial"/>
              </a:rPr>
              <a:t>o</a:t>
            </a:r>
            <a:r>
              <a:rPr sz="1400" spc="-10"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 </a:t>
            </a:r>
            <a:r>
              <a:rPr sz="1400" spc="-15" dirty="0">
                <a:latin typeface="Arial"/>
                <a:cs typeface="Arial"/>
              </a:rPr>
              <a:t>s</a:t>
            </a:r>
            <a:r>
              <a:rPr sz="1400" spc="-30" dirty="0">
                <a:latin typeface="Arial"/>
                <a:cs typeface="Arial"/>
              </a:rPr>
              <a:t>p</a:t>
            </a:r>
            <a:r>
              <a:rPr sz="1400" spc="-5" dirty="0">
                <a:latin typeface="Arial"/>
                <a:cs typeface="Arial"/>
              </a:rPr>
              <a:t>e</a:t>
            </a:r>
            <a:r>
              <a:rPr sz="1400" spc="-35" dirty="0">
                <a:latin typeface="Arial"/>
                <a:cs typeface="Arial"/>
              </a:rPr>
              <a:t>c</a:t>
            </a:r>
            <a:r>
              <a:rPr sz="1400" spc="20" dirty="0">
                <a:latin typeface="Arial"/>
                <a:cs typeface="Arial"/>
              </a:rPr>
              <a:t>i</a:t>
            </a:r>
            <a:r>
              <a:rPr sz="1400" spc="15" dirty="0">
                <a:latin typeface="Arial"/>
                <a:cs typeface="Arial"/>
              </a:rPr>
              <a:t>f</a:t>
            </a:r>
            <a:r>
              <a:rPr sz="1400" spc="20" dirty="0">
                <a:latin typeface="Arial"/>
                <a:cs typeface="Arial"/>
              </a:rPr>
              <a:t>i</a:t>
            </a:r>
            <a:r>
              <a:rPr sz="1400" spc="-35" dirty="0">
                <a:latin typeface="Arial"/>
                <a:cs typeface="Arial"/>
              </a:rPr>
              <a:t>c</a:t>
            </a:r>
            <a:r>
              <a:rPr sz="1400" spc="-60" dirty="0">
                <a:latin typeface="Arial"/>
                <a:cs typeface="Arial"/>
              </a:rPr>
              <a:t>a</a:t>
            </a:r>
            <a:r>
              <a:rPr sz="1400" spc="65" dirty="0">
                <a:latin typeface="Arial"/>
                <a:cs typeface="Arial"/>
              </a:rPr>
              <a:t>t</a:t>
            </a:r>
            <a:r>
              <a:rPr sz="1400" spc="20" dirty="0">
                <a:latin typeface="Arial"/>
                <a:cs typeface="Arial"/>
              </a:rPr>
              <a:t>i</a:t>
            </a:r>
            <a:r>
              <a:rPr sz="1400" spc="40" dirty="0">
                <a:latin typeface="Arial"/>
                <a:cs typeface="Arial"/>
              </a:rPr>
              <a:t>o</a:t>
            </a:r>
            <a:r>
              <a:rPr sz="1400" spc="-5" dirty="0">
                <a:latin typeface="Arial"/>
                <a:cs typeface="Arial"/>
              </a:rPr>
              <a:t>n</a:t>
            </a:r>
            <a:r>
              <a:rPr sz="1400" spc="-105" dirty="0">
                <a:latin typeface="Arial"/>
                <a:cs typeface="Arial"/>
              </a:rPr>
              <a:t>s</a:t>
            </a:r>
            <a:r>
              <a:rPr sz="1400" dirty="0">
                <a:latin typeface="Arial"/>
                <a:cs typeface="Arial"/>
              </a:rPr>
              <a:t> </a:t>
            </a:r>
            <a:r>
              <a:rPr sz="1400" spc="-5" dirty="0">
                <a:latin typeface="Arial"/>
                <a:cs typeface="Arial"/>
              </a:rPr>
              <a:t>un</a:t>
            </a:r>
            <a:r>
              <a:rPr sz="1400" spc="60" dirty="0">
                <a:latin typeface="Arial"/>
                <a:cs typeface="Arial"/>
              </a:rPr>
              <a:t>d</a:t>
            </a:r>
            <a:r>
              <a:rPr sz="1400" spc="-5" dirty="0">
                <a:latin typeface="Arial"/>
                <a:cs typeface="Arial"/>
              </a:rPr>
              <a:t>er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35" dirty="0">
                <a:latin typeface="Arial"/>
                <a:cs typeface="Arial"/>
              </a:rPr>
              <a:t>r</a:t>
            </a:r>
            <a:r>
              <a:rPr sz="1400" spc="-5" dirty="0">
                <a:latin typeface="Arial"/>
                <a:cs typeface="Arial"/>
              </a:rPr>
              <a:t>e</a:t>
            </a:r>
            <a:r>
              <a:rPr sz="1400" spc="-15" dirty="0">
                <a:latin typeface="Arial"/>
                <a:cs typeface="Arial"/>
              </a:rPr>
              <a:t>s</a:t>
            </a:r>
            <a:r>
              <a:rPr sz="1400" spc="-30" dirty="0">
                <a:latin typeface="Arial"/>
                <a:cs typeface="Arial"/>
              </a:rPr>
              <a:t>p</a:t>
            </a:r>
            <a:r>
              <a:rPr sz="1400" spc="-5" dirty="0">
                <a:latin typeface="Arial"/>
                <a:cs typeface="Arial"/>
              </a:rPr>
              <a:t>e</a:t>
            </a:r>
            <a:r>
              <a:rPr sz="1400" spc="-35" dirty="0">
                <a:latin typeface="Arial"/>
                <a:cs typeface="Arial"/>
              </a:rPr>
              <a:t>c</a:t>
            </a:r>
            <a:r>
              <a:rPr sz="1400" spc="65" dirty="0">
                <a:latin typeface="Arial"/>
                <a:cs typeface="Arial"/>
              </a:rPr>
              <a:t>t</a:t>
            </a:r>
            <a:r>
              <a:rPr sz="1400" spc="20" dirty="0">
                <a:latin typeface="Arial"/>
                <a:cs typeface="Arial"/>
              </a:rPr>
              <a:t>i</a:t>
            </a:r>
            <a:r>
              <a:rPr sz="1400" spc="-35" dirty="0">
                <a:latin typeface="Arial"/>
                <a:cs typeface="Arial"/>
              </a:rPr>
              <a:t>v</a:t>
            </a:r>
            <a:r>
              <a:rPr sz="1400" dirty="0">
                <a:latin typeface="Arial"/>
                <a:cs typeface="Arial"/>
              </a:rPr>
              <a:t>e</a:t>
            </a:r>
            <a:r>
              <a:rPr sz="1400" spc="-10" dirty="0">
                <a:latin typeface="Arial"/>
                <a:cs typeface="Arial"/>
              </a:rPr>
              <a:t> </a:t>
            </a:r>
            <a:r>
              <a:rPr sz="1400" spc="-35" dirty="0">
                <a:latin typeface="Arial"/>
                <a:cs typeface="Arial"/>
              </a:rPr>
              <a:t>c</a:t>
            </a:r>
            <a:r>
              <a:rPr sz="1400" spc="40" dirty="0">
                <a:latin typeface="Arial"/>
                <a:cs typeface="Arial"/>
              </a:rPr>
              <a:t>o</a:t>
            </a:r>
            <a:r>
              <a:rPr sz="1400" spc="20" dirty="0">
                <a:latin typeface="Arial"/>
                <a:cs typeface="Arial"/>
              </a:rPr>
              <a:t>l</a:t>
            </a:r>
            <a:r>
              <a:rPr sz="1400" spc="40" dirty="0">
                <a:latin typeface="Arial"/>
                <a:cs typeface="Arial"/>
              </a:rPr>
              <a:t>o</a:t>
            </a:r>
            <a:r>
              <a:rPr sz="1400" spc="-5" dirty="0">
                <a:latin typeface="Arial"/>
                <a:cs typeface="Arial"/>
              </a:rPr>
              <a:t>ur </a:t>
            </a:r>
            <a:r>
              <a:rPr sz="1400" spc="20" dirty="0">
                <a:latin typeface="Arial"/>
                <a:cs typeface="Arial"/>
              </a:rPr>
              <a:t>d</a:t>
            </a:r>
            <a:r>
              <a:rPr sz="1400" spc="25" dirty="0">
                <a:latin typeface="Arial"/>
                <a:cs typeface="Arial"/>
              </a:rPr>
              <a:t>e</a:t>
            </a:r>
            <a:r>
              <a:rPr sz="1400" spc="-105" dirty="0">
                <a:latin typeface="Arial"/>
                <a:cs typeface="Arial"/>
              </a:rPr>
              <a:t>s</a:t>
            </a:r>
            <a:r>
              <a:rPr sz="1400" spc="-30" dirty="0">
                <a:latin typeface="Arial"/>
                <a:cs typeface="Arial"/>
              </a:rPr>
              <a:t>c</a:t>
            </a:r>
            <a:r>
              <a:rPr sz="1400" spc="-10" dirty="0">
                <a:latin typeface="Arial"/>
                <a:cs typeface="Arial"/>
              </a:rPr>
              <a:t>r</a:t>
            </a:r>
            <a:r>
              <a:rPr sz="1400" spc="20" dirty="0">
                <a:latin typeface="Arial"/>
                <a:cs typeface="Arial"/>
              </a:rPr>
              <a:t>ib</a:t>
            </a:r>
            <a:r>
              <a:rPr sz="1400" spc="25" dirty="0">
                <a:latin typeface="Arial"/>
                <a:cs typeface="Arial"/>
              </a:rPr>
              <a:t>e</a:t>
            </a:r>
            <a:r>
              <a:rPr sz="1400" spc="70" dirty="0">
                <a:latin typeface="Arial"/>
                <a:cs typeface="Arial"/>
              </a:rPr>
              <a:t>d</a:t>
            </a:r>
            <a:r>
              <a:rPr sz="1400" spc="-10" dirty="0">
                <a:latin typeface="Arial"/>
                <a:cs typeface="Arial"/>
              </a:rPr>
              <a:t> </a:t>
            </a:r>
            <a:r>
              <a:rPr sz="1400" spc="10" dirty="0">
                <a:latin typeface="Arial"/>
                <a:cs typeface="Arial"/>
              </a:rPr>
              <a:t>o</a:t>
            </a:r>
            <a:r>
              <a:rPr sz="1400" spc="20" dirty="0">
                <a:latin typeface="Arial"/>
                <a:cs typeface="Arial"/>
              </a:rPr>
              <a:t>n</a:t>
            </a:r>
            <a:r>
              <a:rPr sz="1400" spc="-5" dirty="0">
                <a:latin typeface="Arial"/>
                <a:cs typeface="Arial"/>
              </a:rPr>
              <a:t> </a:t>
            </a:r>
            <a:r>
              <a:rPr sz="1400" spc="65" dirty="0">
                <a:latin typeface="Arial"/>
                <a:cs typeface="Arial"/>
              </a:rPr>
              <a:t>t</a:t>
            </a:r>
            <a:r>
              <a:rPr sz="1400" spc="-5" dirty="0">
                <a:latin typeface="Arial"/>
                <a:cs typeface="Arial"/>
              </a:rPr>
              <a:t>h</a:t>
            </a:r>
            <a:r>
              <a:rPr sz="1400" spc="20" dirty="0">
                <a:latin typeface="Arial"/>
                <a:cs typeface="Arial"/>
              </a:rPr>
              <a:t>i</a:t>
            </a:r>
            <a:r>
              <a:rPr sz="1400" spc="-105" dirty="0">
                <a:latin typeface="Arial"/>
                <a:cs typeface="Arial"/>
              </a:rPr>
              <a:t>s</a:t>
            </a:r>
            <a:r>
              <a:rPr sz="1400" dirty="0">
                <a:latin typeface="Arial"/>
                <a:cs typeface="Arial"/>
              </a:rPr>
              <a:t> </a:t>
            </a:r>
            <a:r>
              <a:rPr sz="1400" spc="-5" dirty="0">
                <a:latin typeface="Arial"/>
                <a:cs typeface="Arial"/>
              </a:rPr>
              <a:t>p</a:t>
            </a:r>
            <a:r>
              <a:rPr sz="1400" dirty="0">
                <a:latin typeface="Arial"/>
                <a:cs typeface="Arial"/>
              </a:rPr>
              <a:t>a</a:t>
            </a:r>
            <a:r>
              <a:rPr sz="1400" spc="20" dirty="0">
                <a:latin typeface="Arial"/>
                <a:cs typeface="Arial"/>
              </a:rPr>
              <a:t>g</a:t>
            </a:r>
            <a:r>
              <a:rPr sz="1400" spc="25" dirty="0">
                <a:latin typeface="Arial"/>
                <a:cs typeface="Arial"/>
              </a:rPr>
              <a:t>e</a:t>
            </a:r>
            <a:r>
              <a:rPr sz="1400" dirty="0">
                <a:latin typeface="Arial"/>
                <a:cs typeface="Arial"/>
              </a:rPr>
              <a:t>.</a:t>
            </a:r>
            <a:endParaRPr sz="1400">
              <a:latin typeface="Arial"/>
              <a:cs typeface="Arial"/>
            </a:endParaRPr>
          </a:p>
        </p:txBody>
      </p:sp>
      <p:sp>
        <p:nvSpPr>
          <p:cNvPr id="4" name="object 4"/>
          <p:cNvSpPr txBox="1"/>
          <p:nvPr/>
        </p:nvSpPr>
        <p:spPr>
          <a:xfrm>
            <a:off x="1019950" y="3782962"/>
            <a:ext cx="3543300" cy="1803400"/>
          </a:xfrm>
          <a:prstGeom prst="rect">
            <a:avLst/>
          </a:prstGeom>
        </p:spPr>
        <p:txBody>
          <a:bodyPr vert="horz" wrap="square" lIns="0" tIns="0" rIns="0" bIns="0" rtlCol="0">
            <a:spAutoFit/>
          </a:bodyPr>
          <a:lstStyle/>
          <a:p>
            <a:pPr marL="12700" marR="5080">
              <a:lnSpc>
                <a:spcPct val="150000"/>
              </a:lnSpc>
            </a:pPr>
            <a:r>
              <a:rPr sz="1400" spc="65" dirty="0">
                <a:latin typeface="Arial"/>
                <a:cs typeface="Arial"/>
              </a:rPr>
              <a:t>N</a:t>
            </a:r>
            <a:r>
              <a:rPr sz="1400" spc="40" dirty="0">
                <a:latin typeface="Arial"/>
                <a:cs typeface="Arial"/>
              </a:rPr>
              <a:t>o</a:t>
            </a:r>
            <a:r>
              <a:rPr sz="1400" spc="15" dirty="0">
                <a:latin typeface="Arial"/>
                <a:cs typeface="Arial"/>
              </a:rPr>
              <a:t>t</a:t>
            </a:r>
            <a:r>
              <a:rPr sz="1400" spc="45" dirty="0">
                <a:latin typeface="Arial"/>
                <a:cs typeface="Arial"/>
              </a:rPr>
              <a:t>e</a:t>
            </a:r>
            <a:r>
              <a:rPr sz="1400" spc="-5" dirty="0">
                <a:latin typeface="Arial"/>
                <a:cs typeface="Arial"/>
              </a:rPr>
              <a:t> </a:t>
            </a:r>
            <a:r>
              <a:rPr sz="1400" spc="30" dirty="0">
                <a:latin typeface="Arial"/>
                <a:cs typeface="Arial"/>
              </a:rPr>
              <a:t>th</a:t>
            </a:r>
            <a:r>
              <a:rPr sz="1400" spc="10" dirty="0">
                <a:latin typeface="Arial"/>
                <a:cs typeface="Arial"/>
              </a:rPr>
              <a:t>a</a:t>
            </a:r>
            <a:r>
              <a:rPr sz="1400" spc="5" dirty="0">
                <a:latin typeface="Arial"/>
                <a:cs typeface="Arial"/>
              </a:rPr>
              <a:t>t</a:t>
            </a:r>
            <a:r>
              <a:rPr sz="1400" spc="-5" dirty="0">
                <a:latin typeface="Arial"/>
                <a:cs typeface="Arial"/>
              </a:rPr>
              <a:t> </a:t>
            </a:r>
            <a:r>
              <a:rPr sz="1400" spc="-35" dirty="0">
                <a:latin typeface="Arial"/>
                <a:cs typeface="Arial"/>
              </a:rPr>
              <a:t>C</a:t>
            </a:r>
            <a:r>
              <a:rPr sz="1400" spc="70" dirty="0">
                <a:latin typeface="Arial"/>
                <a:cs typeface="Arial"/>
              </a:rPr>
              <a:t>M</a:t>
            </a:r>
            <a:r>
              <a:rPr sz="1400" spc="-140" dirty="0">
                <a:latin typeface="Arial"/>
                <a:cs typeface="Arial"/>
              </a:rPr>
              <a:t>Y</a:t>
            </a:r>
            <a:r>
              <a:rPr sz="1400" spc="-60" dirty="0">
                <a:latin typeface="Arial"/>
                <a:cs typeface="Arial"/>
              </a:rPr>
              <a:t>K</a:t>
            </a:r>
            <a:r>
              <a:rPr sz="1400" dirty="0">
                <a:latin typeface="Arial"/>
                <a:cs typeface="Arial"/>
              </a:rPr>
              <a:t> </a:t>
            </a:r>
            <a:r>
              <a:rPr sz="1400" spc="-35" dirty="0">
                <a:latin typeface="Arial"/>
                <a:cs typeface="Arial"/>
              </a:rPr>
              <a:t>c</a:t>
            </a:r>
            <a:r>
              <a:rPr sz="1400" spc="35" dirty="0">
                <a:latin typeface="Arial"/>
                <a:cs typeface="Arial"/>
              </a:rPr>
              <a:t>o</a:t>
            </a:r>
            <a:r>
              <a:rPr sz="1400" spc="20" dirty="0">
                <a:latin typeface="Arial"/>
                <a:cs typeface="Arial"/>
              </a:rPr>
              <a:t>l</a:t>
            </a:r>
            <a:r>
              <a:rPr sz="1400" spc="35" dirty="0">
                <a:latin typeface="Arial"/>
                <a:cs typeface="Arial"/>
              </a:rPr>
              <a:t>o</a:t>
            </a:r>
            <a:r>
              <a:rPr sz="1400" spc="-5" dirty="0">
                <a:latin typeface="Arial"/>
                <a:cs typeface="Arial"/>
              </a:rPr>
              <a:t>u</a:t>
            </a:r>
            <a:r>
              <a:rPr sz="1400" spc="-55" dirty="0">
                <a:latin typeface="Arial"/>
                <a:cs typeface="Arial"/>
              </a:rPr>
              <a:t>r</a:t>
            </a:r>
            <a:r>
              <a:rPr sz="1400" spc="-70" dirty="0">
                <a:latin typeface="Arial"/>
                <a:cs typeface="Arial"/>
              </a:rPr>
              <a:t>s</a:t>
            </a:r>
            <a:r>
              <a:rPr sz="1400" dirty="0">
                <a:latin typeface="Arial"/>
                <a:cs typeface="Arial"/>
              </a:rPr>
              <a:t> </a:t>
            </a:r>
            <a:r>
              <a:rPr sz="1400" spc="-105" dirty="0">
                <a:latin typeface="Arial"/>
                <a:cs typeface="Arial"/>
              </a:rPr>
              <a:t>s</a:t>
            </a:r>
            <a:r>
              <a:rPr sz="1400" spc="-5" dirty="0">
                <a:latin typeface="Arial"/>
                <a:cs typeface="Arial"/>
              </a:rPr>
              <a:t>h</a:t>
            </a:r>
            <a:r>
              <a:rPr sz="1400" spc="35" dirty="0">
                <a:latin typeface="Arial"/>
                <a:cs typeface="Arial"/>
              </a:rPr>
              <a:t>o</a:t>
            </a:r>
            <a:r>
              <a:rPr sz="1400" spc="-5" dirty="0">
                <a:latin typeface="Arial"/>
                <a:cs typeface="Arial"/>
              </a:rPr>
              <a:t>u</a:t>
            </a:r>
            <a:r>
              <a:rPr sz="1400" spc="20" dirty="0">
                <a:latin typeface="Arial"/>
                <a:cs typeface="Arial"/>
              </a:rPr>
              <a:t>l</a:t>
            </a:r>
            <a:r>
              <a:rPr sz="1400" spc="70" dirty="0">
                <a:latin typeface="Arial"/>
                <a:cs typeface="Arial"/>
              </a:rPr>
              <a:t>d</a:t>
            </a:r>
            <a:r>
              <a:rPr sz="1400" spc="-10" dirty="0">
                <a:latin typeface="Arial"/>
                <a:cs typeface="Arial"/>
              </a:rPr>
              <a:t> </a:t>
            </a:r>
            <a:r>
              <a:rPr sz="1400" spc="60" dirty="0">
                <a:latin typeface="Arial"/>
                <a:cs typeface="Arial"/>
              </a:rPr>
              <a:t>b</a:t>
            </a:r>
            <a:r>
              <a:rPr sz="1400" dirty="0">
                <a:latin typeface="Arial"/>
                <a:cs typeface="Arial"/>
              </a:rPr>
              <a:t>e</a:t>
            </a:r>
            <a:r>
              <a:rPr sz="1400" spc="-5" dirty="0">
                <a:latin typeface="Arial"/>
                <a:cs typeface="Arial"/>
              </a:rPr>
              <a:t> u</a:t>
            </a:r>
            <a:r>
              <a:rPr sz="1400" spc="-105" dirty="0">
                <a:latin typeface="Arial"/>
                <a:cs typeface="Arial"/>
              </a:rPr>
              <a:t>s</a:t>
            </a:r>
            <a:r>
              <a:rPr sz="1400" spc="-5" dirty="0">
                <a:latin typeface="Arial"/>
                <a:cs typeface="Arial"/>
              </a:rPr>
              <a:t>e</a:t>
            </a:r>
            <a:r>
              <a:rPr sz="1400" spc="70" dirty="0">
                <a:latin typeface="Arial"/>
                <a:cs typeface="Arial"/>
              </a:rPr>
              <a:t>d</a:t>
            </a:r>
            <a:r>
              <a:rPr sz="1400" spc="-10" dirty="0">
                <a:latin typeface="Arial"/>
                <a:cs typeface="Arial"/>
              </a:rPr>
              <a:t> </a:t>
            </a:r>
            <a:r>
              <a:rPr sz="1400" spc="15" dirty="0">
                <a:latin typeface="Arial"/>
                <a:cs typeface="Arial"/>
              </a:rPr>
              <a:t>f</a:t>
            </a:r>
            <a:r>
              <a:rPr sz="1400" spc="35" dirty="0">
                <a:latin typeface="Arial"/>
                <a:cs typeface="Arial"/>
              </a:rPr>
              <a:t>o</a:t>
            </a:r>
            <a:r>
              <a:rPr sz="1400" spc="-5" dirty="0">
                <a:latin typeface="Arial"/>
                <a:cs typeface="Arial"/>
              </a:rPr>
              <a:t>r </a:t>
            </a:r>
            <a:r>
              <a:rPr sz="1400" dirty="0">
                <a:latin typeface="Arial"/>
                <a:cs typeface="Arial"/>
              </a:rPr>
              <a:t>mu</a:t>
            </a:r>
            <a:r>
              <a:rPr sz="1400" spc="20" dirty="0">
                <a:latin typeface="Arial"/>
                <a:cs typeface="Arial"/>
              </a:rPr>
              <a:t>l</a:t>
            </a:r>
            <a:r>
              <a:rPr sz="1400" spc="65" dirty="0">
                <a:latin typeface="Arial"/>
                <a:cs typeface="Arial"/>
              </a:rPr>
              <a:t>t</a:t>
            </a:r>
            <a:r>
              <a:rPr sz="1400" spc="20" dirty="0">
                <a:latin typeface="Arial"/>
                <a:cs typeface="Arial"/>
              </a:rPr>
              <a:t>i</a:t>
            </a:r>
            <a:r>
              <a:rPr sz="1400" spc="-30" dirty="0">
                <a:latin typeface="Arial"/>
                <a:cs typeface="Arial"/>
              </a:rPr>
              <a:t>c</a:t>
            </a:r>
            <a:r>
              <a:rPr sz="1400" spc="40" dirty="0">
                <a:latin typeface="Arial"/>
                <a:cs typeface="Arial"/>
              </a:rPr>
              <a:t>o</a:t>
            </a:r>
            <a:r>
              <a:rPr sz="1400" spc="20" dirty="0">
                <a:latin typeface="Arial"/>
                <a:cs typeface="Arial"/>
              </a:rPr>
              <a:t>l</a:t>
            </a:r>
            <a:r>
              <a:rPr sz="1400" spc="10" dirty="0">
                <a:latin typeface="Arial"/>
                <a:cs typeface="Arial"/>
              </a:rPr>
              <a:t>o</a:t>
            </a:r>
            <a:r>
              <a:rPr sz="1400" spc="15" dirty="0">
                <a:latin typeface="Arial"/>
                <a:cs typeface="Arial"/>
              </a:rPr>
              <a:t>u</a:t>
            </a:r>
            <a:r>
              <a:rPr sz="1400" spc="-5" dirty="0">
                <a:latin typeface="Arial"/>
                <a:cs typeface="Arial"/>
              </a:rPr>
              <a:t>r </a:t>
            </a:r>
            <a:r>
              <a:rPr sz="1400" spc="35" dirty="0">
                <a:latin typeface="Arial"/>
                <a:cs typeface="Arial"/>
              </a:rPr>
              <a:t>p</a:t>
            </a:r>
            <a:r>
              <a:rPr sz="1400" spc="20" dirty="0">
                <a:latin typeface="Arial"/>
                <a:cs typeface="Arial"/>
              </a:rPr>
              <a:t>ri</a:t>
            </a:r>
            <a:r>
              <a:rPr sz="1400" spc="-5" dirty="0">
                <a:latin typeface="Arial"/>
                <a:cs typeface="Arial"/>
              </a:rPr>
              <a:t>n</a:t>
            </a:r>
            <a:r>
              <a:rPr sz="1400" spc="65" dirty="0">
                <a:latin typeface="Arial"/>
                <a:cs typeface="Arial"/>
              </a:rPr>
              <a:t>t</a:t>
            </a:r>
            <a:r>
              <a:rPr sz="1400" spc="-105" dirty="0">
                <a:latin typeface="Arial"/>
                <a:cs typeface="Arial"/>
              </a:rPr>
              <a:t>s</a:t>
            </a:r>
            <a:r>
              <a:rPr sz="1400" dirty="0">
                <a:latin typeface="Arial"/>
                <a:cs typeface="Arial"/>
              </a:rPr>
              <a:t>,</a:t>
            </a:r>
            <a:r>
              <a:rPr sz="1400" spc="-5" dirty="0">
                <a:latin typeface="Arial"/>
                <a:cs typeface="Arial"/>
              </a:rPr>
              <a:t> </a:t>
            </a:r>
            <a:r>
              <a:rPr sz="1400" spc="-60" dirty="0">
                <a:latin typeface="Arial"/>
                <a:cs typeface="Arial"/>
              </a:rPr>
              <a:t>a</a:t>
            </a:r>
            <a:r>
              <a:rPr sz="1400" spc="20" dirty="0">
                <a:latin typeface="Arial"/>
                <a:cs typeface="Arial"/>
              </a:rPr>
              <a:t>l</a:t>
            </a:r>
            <a:r>
              <a:rPr sz="1400" spc="65" dirty="0">
                <a:latin typeface="Arial"/>
                <a:cs typeface="Arial"/>
              </a:rPr>
              <a:t>t</a:t>
            </a:r>
            <a:r>
              <a:rPr sz="1400" spc="-5" dirty="0">
                <a:latin typeface="Arial"/>
                <a:cs typeface="Arial"/>
              </a:rPr>
              <a:t>h</a:t>
            </a:r>
            <a:r>
              <a:rPr sz="1400" spc="10" dirty="0">
                <a:latin typeface="Arial"/>
                <a:cs typeface="Arial"/>
              </a:rPr>
              <a:t>o</a:t>
            </a:r>
            <a:r>
              <a:rPr sz="1400" spc="15" dirty="0">
                <a:latin typeface="Arial"/>
                <a:cs typeface="Arial"/>
              </a:rPr>
              <a:t>u</a:t>
            </a:r>
            <a:r>
              <a:rPr sz="1400" spc="20" dirty="0">
                <a:latin typeface="Arial"/>
                <a:cs typeface="Arial"/>
              </a:rPr>
              <a:t>g</a:t>
            </a:r>
            <a:r>
              <a:rPr sz="1400" spc="30" dirty="0">
                <a:latin typeface="Arial"/>
                <a:cs typeface="Arial"/>
              </a:rPr>
              <a:t>h</a:t>
            </a:r>
            <a:r>
              <a:rPr sz="1400" spc="-5" dirty="0">
                <a:latin typeface="Arial"/>
                <a:cs typeface="Arial"/>
              </a:rPr>
              <a:t> </a:t>
            </a:r>
            <a:r>
              <a:rPr sz="1400" spc="65" dirty="0">
                <a:latin typeface="Arial"/>
                <a:cs typeface="Arial"/>
              </a:rPr>
              <a:t>t</a:t>
            </a:r>
            <a:r>
              <a:rPr sz="1400" spc="-5" dirty="0">
                <a:latin typeface="Arial"/>
                <a:cs typeface="Arial"/>
              </a:rPr>
              <a:t>he</a:t>
            </a:r>
            <a:r>
              <a:rPr sz="1400" spc="-30" dirty="0">
                <a:latin typeface="Arial"/>
                <a:cs typeface="Arial"/>
              </a:rPr>
              <a:t>y</a:t>
            </a:r>
            <a:r>
              <a:rPr sz="1400" spc="-5" dirty="0">
                <a:latin typeface="Arial"/>
                <a:cs typeface="Arial"/>
              </a:rPr>
              <a:t> </a:t>
            </a:r>
            <a:r>
              <a:rPr sz="1400" spc="-30" dirty="0">
                <a:latin typeface="Arial"/>
                <a:cs typeface="Arial"/>
              </a:rPr>
              <a:t>c</a:t>
            </a:r>
            <a:r>
              <a:rPr sz="1400" spc="-60" dirty="0">
                <a:latin typeface="Arial"/>
                <a:cs typeface="Arial"/>
              </a:rPr>
              <a:t>a</a:t>
            </a:r>
            <a:r>
              <a:rPr sz="1400" dirty="0">
                <a:latin typeface="Arial"/>
                <a:cs typeface="Arial"/>
              </a:rPr>
              <a:t>n</a:t>
            </a:r>
            <a:r>
              <a:rPr sz="1400" spc="-5" dirty="0">
                <a:latin typeface="Arial"/>
                <a:cs typeface="Arial"/>
              </a:rPr>
              <a:t> </a:t>
            </a:r>
            <a:r>
              <a:rPr sz="1400" spc="-60" dirty="0">
                <a:latin typeface="Arial"/>
                <a:cs typeface="Arial"/>
              </a:rPr>
              <a:t>a</a:t>
            </a:r>
            <a:r>
              <a:rPr sz="1400" spc="20" dirty="0">
                <a:latin typeface="Arial"/>
                <a:cs typeface="Arial"/>
              </a:rPr>
              <a:t>l</a:t>
            </a:r>
            <a:r>
              <a:rPr sz="1400" spc="-105" dirty="0">
                <a:latin typeface="Arial"/>
                <a:cs typeface="Arial"/>
              </a:rPr>
              <a:t>s</a:t>
            </a:r>
            <a:r>
              <a:rPr sz="1400" spc="45" dirty="0">
                <a:latin typeface="Arial"/>
                <a:cs typeface="Arial"/>
              </a:rPr>
              <a:t>o</a:t>
            </a:r>
            <a:r>
              <a:rPr sz="1400" spc="-10" dirty="0">
                <a:latin typeface="Arial"/>
                <a:cs typeface="Arial"/>
              </a:rPr>
              <a:t> </a:t>
            </a:r>
            <a:r>
              <a:rPr sz="1400" spc="20" dirty="0">
                <a:latin typeface="Arial"/>
                <a:cs typeface="Arial"/>
              </a:rPr>
              <a:t>be</a:t>
            </a:r>
            <a:r>
              <a:rPr sz="1400" spc="5" dirty="0">
                <a:latin typeface="Arial"/>
                <a:cs typeface="Arial"/>
              </a:rPr>
              <a:t> </a:t>
            </a:r>
            <a:r>
              <a:rPr sz="1400" spc="-70" dirty="0">
                <a:latin typeface="Arial"/>
                <a:cs typeface="Arial"/>
              </a:rPr>
              <a:t>u</a:t>
            </a:r>
            <a:r>
              <a:rPr sz="1400" spc="-60" dirty="0">
                <a:latin typeface="Arial"/>
                <a:cs typeface="Arial"/>
              </a:rPr>
              <a:t>s</a:t>
            </a:r>
            <a:r>
              <a:rPr sz="1400" spc="25" dirty="0">
                <a:latin typeface="Arial"/>
                <a:cs typeface="Arial"/>
              </a:rPr>
              <a:t>e</a:t>
            </a:r>
            <a:r>
              <a:rPr sz="1400" spc="30" dirty="0">
                <a:latin typeface="Arial"/>
                <a:cs typeface="Arial"/>
              </a:rPr>
              <a:t>d</a:t>
            </a:r>
            <a:r>
              <a:rPr sz="1400" spc="-10" dirty="0">
                <a:latin typeface="Arial"/>
                <a:cs typeface="Arial"/>
              </a:rPr>
              <a:t> </a:t>
            </a:r>
            <a:r>
              <a:rPr sz="1400" spc="20" dirty="0">
                <a:latin typeface="Arial"/>
                <a:cs typeface="Arial"/>
              </a:rPr>
              <a:t>i</a:t>
            </a:r>
            <a:r>
              <a:rPr sz="1400" dirty="0">
                <a:latin typeface="Arial"/>
                <a:cs typeface="Arial"/>
              </a:rPr>
              <a:t>n</a:t>
            </a:r>
            <a:r>
              <a:rPr sz="1400" spc="-10" dirty="0">
                <a:latin typeface="Arial"/>
                <a:cs typeface="Arial"/>
              </a:rPr>
              <a:t> </a:t>
            </a:r>
            <a:r>
              <a:rPr sz="1400" spc="-30" dirty="0">
                <a:latin typeface="Arial"/>
                <a:cs typeface="Arial"/>
              </a:rPr>
              <a:t>c</a:t>
            </a:r>
            <a:r>
              <a:rPr sz="1400" spc="40" dirty="0">
                <a:latin typeface="Arial"/>
                <a:cs typeface="Arial"/>
              </a:rPr>
              <a:t>o</a:t>
            </a:r>
            <a:r>
              <a:rPr sz="1400" spc="15" dirty="0">
                <a:latin typeface="Arial"/>
                <a:cs typeface="Arial"/>
              </a:rPr>
              <a:t>m</a:t>
            </a:r>
            <a:r>
              <a:rPr sz="1400" spc="60" dirty="0">
                <a:latin typeface="Arial"/>
                <a:cs typeface="Arial"/>
              </a:rPr>
              <a:t>b</a:t>
            </a:r>
            <a:r>
              <a:rPr sz="1400" spc="20" dirty="0">
                <a:latin typeface="Arial"/>
                <a:cs typeface="Arial"/>
              </a:rPr>
              <a:t>i</a:t>
            </a:r>
            <a:r>
              <a:rPr sz="1400" spc="-40" dirty="0">
                <a:latin typeface="Arial"/>
                <a:cs typeface="Arial"/>
              </a:rPr>
              <a:t>na</a:t>
            </a:r>
            <a:r>
              <a:rPr sz="1400" spc="65" dirty="0">
                <a:latin typeface="Arial"/>
                <a:cs typeface="Arial"/>
              </a:rPr>
              <a:t>t</a:t>
            </a:r>
            <a:r>
              <a:rPr sz="1400" spc="20" dirty="0">
                <a:latin typeface="Arial"/>
                <a:cs typeface="Arial"/>
              </a:rPr>
              <a:t>i</a:t>
            </a:r>
            <a:r>
              <a:rPr sz="1400" spc="40" dirty="0">
                <a:latin typeface="Arial"/>
                <a:cs typeface="Arial"/>
              </a:rPr>
              <a:t>o</a:t>
            </a:r>
            <a:r>
              <a:rPr sz="1400" dirty="0">
                <a:latin typeface="Arial"/>
                <a:cs typeface="Arial"/>
              </a:rPr>
              <a:t>n</a:t>
            </a:r>
            <a:r>
              <a:rPr sz="1400" spc="-10" dirty="0">
                <a:latin typeface="Arial"/>
                <a:cs typeface="Arial"/>
              </a:rPr>
              <a:t> </a:t>
            </a:r>
            <a:r>
              <a:rPr sz="1400" dirty="0">
                <a:latin typeface="Arial"/>
                <a:cs typeface="Arial"/>
              </a:rPr>
              <a:t>w</a:t>
            </a:r>
            <a:r>
              <a:rPr sz="1400" spc="20" dirty="0">
                <a:latin typeface="Arial"/>
                <a:cs typeface="Arial"/>
              </a:rPr>
              <a:t>i</a:t>
            </a:r>
            <a:r>
              <a:rPr sz="1400" spc="65" dirty="0">
                <a:latin typeface="Arial"/>
                <a:cs typeface="Arial"/>
              </a:rPr>
              <a:t>t</a:t>
            </a:r>
            <a:r>
              <a:rPr sz="1400" dirty="0">
                <a:latin typeface="Arial"/>
                <a:cs typeface="Arial"/>
              </a:rPr>
              <a:t>h</a:t>
            </a:r>
            <a:r>
              <a:rPr sz="1400" spc="-10" dirty="0">
                <a:latin typeface="Arial"/>
                <a:cs typeface="Arial"/>
              </a:rPr>
              <a:t> </a:t>
            </a:r>
            <a:r>
              <a:rPr sz="1400" spc="-100" dirty="0">
                <a:latin typeface="Arial"/>
                <a:cs typeface="Arial"/>
              </a:rPr>
              <a:t>Pa</a:t>
            </a:r>
            <a:r>
              <a:rPr sz="1400" spc="30" dirty="0">
                <a:latin typeface="Arial"/>
                <a:cs typeface="Arial"/>
              </a:rPr>
              <a:t>nt</a:t>
            </a:r>
            <a:r>
              <a:rPr sz="1400" spc="40" dirty="0">
                <a:latin typeface="Arial"/>
                <a:cs typeface="Arial"/>
              </a:rPr>
              <a:t>o</a:t>
            </a:r>
            <a:r>
              <a:rPr sz="1400" spc="-5" dirty="0">
                <a:latin typeface="Arial"/>
                <a:cs typeface="Arial"/>
              </a:rPr>
              <a:t>n</a:t>
            </a:r>
            <a:r>
              <a:rPr sz="1400" dirty="0">
                <a:latin typeface="Arial"/>
                <a:cs typeface="Arial"/>
              </a:rPr>
              <a:t>e</a:t>
            </a:r>
            <a:r>
              <a:rPr sz="1400" spc="-10" dirty="0">
                <a:latin typeface="Arial"/>
                <a:cs typeface="Arial"/>
              </a:rPr>
              <a:t> </a:t>
            </a:r>
            <a:r>
              <a:rPr sz="1400" spc="-110" dirty="0">
                <a:latin typeface="Arial"/>
                <a:cs typeface="Arial"/>
              </a:rPr>
              <a:t>(</a:t>
            </a:r>
            <a:r>
              <a:rPr sz="1400" spc="-35" dirty="0">
                <a:latin typeface="Arial"/>
                <a:cs typeface="Arial"/>
              </a:rPr>
              <a:t>PM</a:t>
            </a:r>
            <a:r>
              <a:rPr sz="1400" spc="-140" dirty="0">
                <a:latin typeface="Arial"/>
                <a:cs typeface="Arial"/>
              </a:rPr>
              <a:t>S)</a:t>
            </a:r>
            <a:r>
              <a:rPr sz="1400" spc="-80" dirty="0">
                <a:latin typeface="Arial"/>
                <a:cs typeface="Arial"/>
              </a:rPr>
              <a:t> </a:t>
            </a:r>
            <a:r>
              <a:rPr sz="1400" spc="5" dirty="0">
                <a:latin typeface="Arial"/>
                <a:cs typeface="Arial"/>
              </a:rPr>
              <a:t>c</a:t>
            </a:r>
            <a:r>
              <a:rPr sz="1400" spc="-5" dirty="0">
                <a:latin typeface="Arial"/>
                <a:cs typeface="Arial"/>
              </a:rPr>
              <a:t>o</a:t>
            </a:r>
            <a:r>
              <a:rPr sz="1400" spc="20" dirty="0">
                <a:latin typeface="Arial"/>
                <a:cs typeface="Arial"/>
              </a:rPr>
              <a:t>l</a:t>
            </a:r>
            <a:r>
              <a:rPr sz="1400" spc="35" dirty="0">
                <a:latin typeface="Arial"/>
                <a:cs typeface="Arial"/>
              </a:rPr>
              <a:t>o</a:t>
            </a:r>
            <a:r>
              <a:rPr sz="1400" spc="-5" dirty="0">
                <a:latin typeface="Arial"/>
                <a:cs typeface="Arial"/>
              </a:rPr>
              <a:t>u</a:t>
            </a:r>
            <a:r>
              <a:rPr sz="1400" spc="-10" dirty="0">
                <a:latin typeface="Arial"/>
                <a:cs typeface="Arial"/>
              </a:rPr>
              <a:t>r</a:t>
            </a:r>
            <a:r>
              <a:rPr sz="1400" spc="-105" dirty="0">
                <a:latin typeface="Arial"/>
                <a:cs typeface="Arial"/>
              </a:rPr>
              <a:t>s</a:t>
            </a:r>
            <a:r>
              <a:rPr sz="1400" dirty="0">
                <a:latin typeface="Arial"/>
                <a:cs typeface="Arial"/>
              </a:rPr>
              <a:t>.</a:t>
            </a:r>
            <a:r>
              <a:rPr sz="1400" spc="-5" dirty="0">
                <a:latin typeface="Arial"/>
                <a:cs typeface="Arial"/>
              </a:rPr>
              <a:t> </a:t>
            </a:r>
            <a:r>
              <a:rPr sz="1400" spc="-195" dirty="0">
                <a:latin typeface="Arial"/>
                <a:cs typeface="Arial"/>
              </a:rPr>
              <a:t>R</a:t>
            </a:r>
            <a:r>
              <a:rPr sz="1400" spc="-5" dirty="0">
                <a:latin typeface="Arial"/>
                <a:cs typeface="Arial"/>
              </a:rPr>
              <a:t>G</a:t>
            </a:r>
            <a:r>
              <a:rPr sz="1400" spc="-60" dirty="0">
                <a:latin typeface="Arial"/>
                <a:cs typeface="Arial"/>
              </a:rPr>
              <a:t>B</a:t>
            </a:r>
            <a:r>
              <a:rPr sz="1400" dirty="0">
                <a:latin typeface="Arial"/>
                <a:cs typeface="Arial"/>
              </a:rPr>
              <a:t> </a:t>
            </a:r>
            <a:r>
              <a:rPr sz="1400" spc="5" dirty="0">
                <a:latin typeface="Arial"/>
                <a:cs typeface="Arial"/>
              </a:rPr>
              <a:t>c</a:t>
            </a:r>
            <a:r>
              <a:rPr sz="1400" spc="-5" dirty="0">
                <a:latin typeface="Arial"/>
                <a:cs typeface="Arial"/>
              </a:rPr>
              <a:t>o</a:t>
            </a:r>
            <a:r>
              <a:rPr sz="1400" spc="20" dirty="0">
                <a:latin typeface="Arial"/>
                <a:cs typeface="Arial"/>
              </a:rPr>
              <a:t>l</a:t>
            </a:r>
            <a:r>
              <a:rPr sz="1400" spc="35" dirty="0">
                <a:latin typeface="Arial"/>
                <a:cs typeface="Arial"/>
              </a:rPr>
              <a:t>o</a:t>
            </a:r>
            <a:r>
              <a:rPr sz="1400" spc="-5" dirty="0">
                <a:latin typeface="Arial"/>
                <a:cs typeface="Arial"/>
              </a:rPr>
              <a:t>u</a:t>
            </a:r>
            <a:r>
              <a:rPr sz="1400" spc="-10" dirty="0">
                <a:latin typeface="Arial"/>
                <a:cs typeface="Arial"/>
              </a:rPr>
              <a:t>r</a:t>
            </a:r>
            <a:r>
              <a:rPr sz="1400" spc="-105" dirty="0">
                <a:latin typeface="Arial"/>
                <a:cs typeface="Arial"/>
              </a:rPr>
              <a:t>s</a:t>
            </a:r>
            <a:r>
              <a:rPr sz="1400" dirty="0">
                <a:latin typeface="Arial"/>
                <a:cs typeface="Arial"/>
              </a:rPr>
              <a:t> </a:t>
            </a:r>
            <a:r>
              <a:rPr sz="1400" spc="-105" dirty="0">
                <a:latin typeface="Arial"/>
                <a:cs typeface="Arial"/>
              </a:rPr>
              <a:t>s</a:t>
            </a:r>
            <a:r>
              <a:rPr sz="1400" spc="-5" dirty="0">
                <a:latin typeface="Arial"/>
                <a:cs typeface="Arial"/>
              </a:rPr>
              <a:t>h</a:t>
            </a:r>
            <a:r>
              <a:rPr sz="1400" spc="35" dirty="0">
                <a:latin typeface="Arial"/>
                <a:cs typeface="Arial"/>
              </a:rPr>
              <a:t>o</a:t>
            </a:r>
            <a:r>
              <a:rPr sz="1400" spc="-5" dirty="0">
                <a:latin typeface="Arial"/>
                <a:cs typeface="Arial"/>
              </a:rPr>
              <a:t>u</a:t>
            </a:r>
            <a:r>
              <a:rPr sz="1400" spc="20" dirty="0">
                <a:latin typeface="Arial"/>
                <a:cs typeface="Arial"/>
              </a:rPr>
              <a:t>l</a:t>
            </a:r>
            <a:r>
              <a:rPr sz="1400" spc="70" dirty="0">
                <a:latin typeface="Arial"/>
                <a:cs typeface="Arial"/>
              </a:rPr>
              <a:t>d</a:t>
            </a:r>
            <a:r>
              <a:rPr sz="1400" spc="-10" dirty="0">
                <a:latin typeface="Arial"/>
                <a:cs typeface="Arial"/>
              </a:rPr>
              <a:t> </a:t>
            </a:r>
            <a:r>
              <a:rPr sz="1400" spc="60" dirty="0">
                <a:latin typeface="Arial"/>
                <a:cs typeface="Arial"/>
              </a:rPr>
              <a:t>b</a:t>
            </a:r>
            <a:r>
              <a:rPr sz="1400" dirty="0">
                <a:latin typeface="Arial"/>
                <a:cs typeface="Arial"/>
              </a:rPr>
              <a:t>e</a:t>
            </a:r>
            <a:r>
              <a:rPr sz="1400" spc="-10" dirty="0">
                <a:latin typeface="Arial"/>
                <a:cs typeface="Arial"/>
              </a:rPr>
              <a:t> </a:t>
            </a:r>
            <a:r>
              <a:rPr sz="1400" spc="-5" dirty="0">
                <a:latin typeface="Arial"/>
                <a:cs typeface="Arial"/>
              </a:rPr>
              <a:t>u</a:t>
            </a:r>
            <a:r>
              <a:rPr sz="1400" spc="-105" dirty="0">
                <a:latin typeface="Arial"/>
                <a:cs typeface="Arial"/>
              </a:rPr>
              <a:t>s</a:t>
            </a:r>
            <a:r>
              <a:rPr sz="1400" spc="-5" dirty="0">
                <a:latin typeface="Arial"/>
                <a:cs typeface="Arial"/>
              </a:rPr>
              <a:t>e</a:t>
            </a:r>
            <a:r>
              <a:rPr sz="1400" spc="70" dirty="0">
                <a:latin typeface="Arial"/>
                <a:cs typeface="Arial"/>
              </a:rPr>
              <a:t>d</a:t>
            </a:r>
            <a:r>
              <a:rPr sz="1400" spc="-10" dirty="0">
                <a:latin typeface="Arial"/>
                <a:cs typeface="Arial"/>
              </a:rPr>
              <a:t> </a:t>
            </a:r>
            <a:r>
              <a:rPr sz="1400" spc="15" dirty="0">
                <a:latin typeface="Arial"/>
                <a:cs typeface="Arial"/>
              </a:rPr>
              <a:t>f</a:t>
            </a:r>
            <a:r>
              <a:rPr sz="1400" spc="35" dirty="0">
                <a:latin typeface="Arial"/>
                <a:cs typeface="Arial"/>
              </a:rPr>
              <a:t>o</a:t>
            </a:r>
            <a:r>
              <a:rPr sz="1400" spc="-5" dirty="0">
                <a:latin typeface="Arial"/>
                <a:cs typeface="Arial"/>
              </a:rPr>
              <a:t>r </a:t>
            </a:r>
            <a:r>
              <a:rPr sz="1400" spc="35" dirty="0">
                <a:latin typeface="Arial"/>
                <a:cs typeface="Arial"/>
              </a:rPr>
              <a:t>o</a:t>
            </a:r>
            <a:r>
              <a:rPr sz="1400" spc="-5" dirty="0">
                <a:latin typeface="Arial"/>
                <a:cs typeface="Arial"/>
              </a:rPr>
              <a:t>n</a:t>
            </a:r>
            <a:r>
              <a:rPr sz="1400" dirty="0">
                <a:latin typeface="Arial"/>
                <a:cs typeface="Arial"/>
              </a:rPr>
              <a:t>- </a:t>
            </a:r>
            <a:r>
              <a:rPr sz="1400" spc="-70" dirty="0">
                <a:latin typeface="Arial"/>
                <a:cs typeface="Arial"/>
              </a:rPr>
              <a:t>s</a:t>
            </a:r>
            <a:r>
              <a:rPr sz="1400" spc="-75" dirty="0">
                <a:latin typeface="Arial"/>
                <a:cs typeface="Arial"/>
              </a:rPr>
              <a:t>c</a:t>
            </a:r>
            <a:r>
              <a:rPr sz="1400" spc="-35" dirty="0">
                <a:latin typeface="Arial"/>
                <a:cs typeface="Arial"/>
              </a:rPr>
              <a:t>r</a:t>
            </a:r>
            <a:r>
              <a:rPr sz="1400" spc="-5" dirty="0">
                <a:latin typeface="Arial"/>
                <a:cs typeface="Arial"/>
              </a:rPr>
              <a:t>ee</a:t>
            </a:r>
            <a:r>
              <a:rPr sz="1400" dirty="0">
                <a:latin typeface="Arial"/>
                <a:cs typeface="Arial"/>
              </a:rPr>
              <a:t>n</a:t>
            </a:r>
            <a:r>
              <a:rPr sz="1400" spc="-10" dirty="0">
                <a:latin typeface="Arial"/>
                <a:cs typeface="Arial"/>
              </a:rPr>
              <a:t> </a:t>
            </a:r>
            <a:r>
              <a:rPr sz="1400" spc="-5" dirty="0">
                <a:latin typeface="Arial"/>
                <a:cs typeface="Arial"/>
              </a:rPr>
              <a:t>u</a:t>
            </a:r>
            <a:r>
              <a:rPr sz="1400" spc="-60" dirty="0">
                <a:latin typeface="Arial"/>
                <a:cs typeface="Arial"/>
              </a:rPr>
              <a:t>s</a:t>
            </a:r>
            <a:r>
              <a:rPr sz="1400" spc="-70" dirty="0">
                <a:latin typeface="Arial"/>
                <a:cs typeface="Arial"/>
              </a:rPr>
              <a:t>e</a:t>
            </a:r>
            <a:r>
              <a:rPr sz="1400" dirty="0">
                <a:latin typeface="Arial"/>
                <a:cs typeface="Arial"/>
              </a:rPr>
              <a:t>,</a:t>
            </a:r>
            <a:r>
              <a:rPr sz="1400" spc="-5" dirty="0">
                <a:latin typeface="Arial"/>
                <a:cs typeface="Arial"/>
              </a:rPr>
              <a:t> </a:t>
            </a:r>
            <a:r>
              <a:rPr sz="1400" spc="-60" dirty="0">
                <a:latin typeface="Arial"/>
                <a:cs typeface="Arial"/>
              </a:rPr>
              <a:t>s</a:t>
            </a:r>
            <a:r>
              <a:rPr sz="1400" spc="-70" dirty="0">
                <a:latin typeface="Arial"/>
                <a:cs typeface="Arial"/>
              </a:rPr>
              <a:t>u</a:t>
            </a:r>
            <a:r>
              <a:rPr sz="1400" spc="-35" dirty="0">
                <a:latin typeface="Arial"/>
                <a:cs typeface="Arial"/>
              </a:rPr>
              <a:t>c</a:t>
            </a:r>
            <a:r>
              <a:rPr sz="1400" dirty="0">
                <a:latin typeface="Arial"/>
                <a:cs typeface="Arial"/>
              </a:rPr>
              <a:t>h</a:t>
            </a:r>
            <a:r>
              <a:rPr sz="1400" spc="-10" dirty="0">
                <a:latin typeface="Arial"/>
                <a:cs typeface="Arial"/>
              </a:rPr>
              <a:t> </a:t>
            </a:r>
            <a:r>
              <a:rPr sz="1400" spc="-60" dirty="0">
                <a:latin typeface="Arial"/>
                <a:cs typeface="Arial"/>
              </a:rPr>
              <a:t>a</a:t>
            </a:r>
            <a:r>
              <a:rPr sz="1400" spc="-105" dirty="0">
                <a:latin typeface="Arial"/>
                <a:cs typeface="Arial"/>
              </a:rPr>
              <a:t>s</a:t>
            </a:r>
            <a:r>
              <a:rPr sz="1400" dirty="0">
                <a:latin typeface="Arial"/>
                <a:cs typeface="Arial"/>
              </a:rPr>
              <a:t> w</a:t>
            </a:r>
            <a:r>
              <a:rPr sz="1400" spc="-5" dirty="0">
                <a:latin typeface="Arial"/>
                <a:cs typeface="Arial"/>
              </a:rPr>
              <a:t>e</a:t>
            </a:r>
            <a:r>
              <a:rPr sz="1400" spc="60" dirty="0">
                <a:latin typeface="Arial"/>
                <a:cs typeface="Arial"/>
              </a:rPr>
              <a:t>b</a:t>
            </a:r>
            <a:r>
              <a:rPr sz="1400" spc="-45" dirty="0">
                <a:latin typeface="Arial"/>
                <a:cs typeface="Arial"/>
              </a:rPr>
              <a:t>si</a:t>
            </a:r>
            <a:r>
              <a:rPr sz="1400" spc="65" dirty="0">
                <a:latin typeface="Arial"/>
                <a:cs typeface="Arial"/>
              </a:rPr>
              <a:t>t</a:t>
            </a:r>
            <a:r>
              <a:rPr sz="1400" spc="-5" dirty="0">
                <a:latin typeface="Arial"/>
                <a:cs typeface="Arial"/>
              </a:rPr>
              <a:t>e</a:t>
            </a:r>
            <a:r>
              <a:rPr sz="1400" spc="-105" dirty="0">
                <a:latin typeface="Arial"/>
                <a:cs typeface="Arial"/>
              </a:rPr>
              <a:t>s</a:t>
            </a:r>
            <a:r>
              <a:rPr sz="1400" dirty="0">
                <a:latin typeface="Arial"/>
                <a:cs typeface="Arial"/>
              </a:rPr>
              <a:t> </a:t>
            </a:r>
            <a:r>
              <a:rPr sz="1400" spc="-60" dirty="0">
                <a:latin typeface="Arial"/>
                <a:cs typeface="Arial"/>
              </a:rPr>
              <a:t>a</a:t>
            </a:r>
            <a:r>
              <a:rPr sz="1400" spc="-5" dirty="0">
                <a:latin typeface="Arial"/>
                <a:cs typeface="Arial"/>
              </a:rPr>
              <a:t>n</a:t>
            </a:r>
            <a:r>
              <a:rPr sz="1400" spc="70" dirty="0">
                <a:latin typeface="Arial"/>
                <a:cs typeface="Arial"/>
              </a:rPr>
              <a:t>d</a:t>
            </a:r>
            <a:r>
              <a:rPr sz="1400" spc="35" dirty="0">
                <a:latin typeface="Arial"/>
                <a:cs typeface="Arial"/>
              </a:rPr>
              <a:t> p</a:t>
            </a:r>
            <a:r>
              <a:rPr sz="1400" spc="-5" dirty="0">
                <a:latin typeface="Arial"/>
                <a:cs typeface="Arial"/>
              </a:rPr>
              <a:t>re</a:t>
            </a:r>
            <a:r>
              <a:rPr sz="1400" spc="-105" dirty="0">
                <a:latin typeface="Arial"/>
                <a:cs typeface="Arial"/>
              </a:rPr>
              <a:t>s</a:t>
            </a:r>
            <a:r>
              <a:rPr sz="1400" spc="-5" dirty="0">
                <a:latin typeface="Arial"/>
                <a:cs typeface="Arial"/>
              </a:rPr>
              <a:t>en</a:t>
            </a:r>
            <a:r>
              <a:rPr sz="1400" spc="65" dirty="0">
                <a:latin typeface="Arial"/>
                <a:cs typeface="Arial"/>
              </a:rPr>
              <a:t>t</a:t>
            </a:r>
            <a:r>
              <a:rPr sz="1400" spc="-60" dirty="0">
                <a:latin typeface="Arial"/>
                <a:cs typeface="Arial"/>
              </a:rPr>
              <a:t>a</a:t>
            </a:r>
            <a:r>
              <a:rPr sz="1400" spc="65" dirty="0">
                <a:latin typeface="Arial"/>
                <a:cs typeface="Arial"/>
              </a:rPr>
              <a:t>t</a:t>
            </a:r>
            <a:r>
              <a:rPr sz="1400" spc="20" dirty="0">
                <a:latin typeface="Arial"/>
                <a:cs typeface="Arial"/>
              </a:rPr>
              <a:t>i</a:t>
            </a:r>
            <a:r>
              <a:rPr sz="1400" spc="10" dirty="0">
                <a:latin typeface="Arial"/>
                <a:cs typeface="Arial"/>
              </a:rPr>
              <a:t>o</a:t>
            </a:r>
            <a:r>
              <a:rPr sz="1400" spc="15" dirty="0">
                <a:latin typeface="Arial"/>
                <a:cs typeface="Arial"/>
              </a:rPr>
              <a:t>n</a:t>
            </a:r>
            <a:r>
              <a:rPr sz="1400" spc="-105" dirty="0">
                <a:latin typeface="Arial"/>
                <a:cs typeface="Arial"/>
              </a:rPr>
              <a:t>s</a:t>
            </a:r>
            <a:r>
              <a:rPr sz="1400" dirty="0">
                <a:latin typeface="Arial"/>
                <a:cs typeface="Arial"/>
              </a:rPr>
              <a:t>.</a:t>
            </a:r>
            <a:endParaRPr sz="1400">
              <a:latin typeface="Arial"/>
              <a:cs typeface="Arial"/>
            </a:endParaRPr>
          </a:p>
        </p:txBody>
      </p:sp>
      <p:sp>
        <p:nvSpPr>
          <p:cNvPr id="5" name="object 5"/>
          <p:cNvSpPr txBox="1"/>
          <p:nvPr/>
        </p:nvSpPr>
        <p:spPr>
          <a:xfrm>
            <a:off x="5360551" y="2201304"/>
            <a:ext cx="1327150" cy="910506"/>
          </a:xfrm>
          <a:prstGeom prst="rect">
            <a:avLst/>
          </a:prstGeom>
        </p:spPr>
        <p:txBody>
          <a:bodyPr vert="horz" wrap="square" lIns="0" tIns="0" rIns="0" bIns="0" rtlCol="0">
            <a:spAutoFit/>
          </a:bodyPr>
          <a:lstStyle/>
          <a:p>
            <a:pPr marL="12700">
              <a:lnSpc>
                <a:spcPts val="1370"/>
              </a:lnSpc>
            </a:pPr>
            <a:r>
              <a:rPr sz="1150" spc="35" dirty="0">
                <a:solidFill>
                  <a:srgbClr val="249F54"/>
                </a:solidFill>
                <a:latin typeface="Arial"/>
                <a:cs typeface="Arial"/>
              </a:rPr>
              <a:t>G</a:t>
            </a:r>
            <a:r>
              <a:rPr sz="1150" spc="-5" dirty="0">
                <a:solidFill>
                  <a:srgbClr val="249F54"/>
                </a:solidFill>
                <a:latin typeface="Arial"/>
                <a:cs typeface="Arial"/>
              </a:rPr>
              <a:t>r</a:t>
            </a:r>
            <a:r>
              <a:rPr sz="1150" spc="20" dirty="0">
                <a:solidFill>
                  <a:srgbClr val="249F54"/>
                </a:solidFill>
                <a:latin typeface="Arial"/>
                <a:cs typeface="Arial"/>
              </a:rPr>
              <a:t>ee</a:t>
            </a:r>
            <a:r>
              <a:rPr sz="1150" spc="25" dirty="0">
                <a:solidFill>
                  <a:srgbClr val="249F54"/>
                </a:solidFill>
                <a:latin typeface="Arial"/>
                <a:cs typeface="Arial"/>
              </a:rPr>
              <a:t>n</a:t>
            </a:r>
            <a:endParaRPr sz="1150" dirty="0">
              <a:latin typeface="Arial"/>
              <a:cs typeface="Arial"/>
            </a:endParaRPr>
          </a:p>
          <a:p>
            <a:pPr marL="12700">
              <a:lnSpc>
                <a:spcPts val="1430"/>
              </a:lnSpc>
            </a:pPr>
            <a:r>
              <a:rPr sz="1200" spc="-35" dirty="0">
                <a:latin typeface="Arial"/>
                <a:cs typeface="Arial"/>
              </a:rPr>
              <a:t>PM</a:t>
            </a:r>
            <a:r>
              <a:rPr sz="1200" spc="-140" dirty="0">
                <a:latin typeface="Arial"/>
                <a:cs typeface="Arial"/>
              </a:rPr>
              <a:t>S</a:t>
            </a:r>
            <a:r>
              <a:rPr sz="1200" spc="-5" dirty="0">
                <a:latin typeface="Arial"/>
                <a:cs typeface="Arial"/>
              </a:rPr>
              <a:t> </a:t>
            </a:r>
            <a:r>
              <a:rPr lang="en-US" sz="1200" spc="-5" dirty="0">
                <a:latin typeface="Arial"/>
                <a:cs typeface="Arial"/>
              </a:rPr>
              <a:t>368 </a:t>
            </a:r>
            <a:r>
              <a:rPr sz="1200" spc="-30" dirty="0">
                <a:latin typeface="Arial"/>
                <a:cs typeface="Arial"/>
              </a:rPr>
              <a:t>C</a:t>
            </a:r>
            <a:endParaRPr sz="1200" dirty="0">
              <a:latin typeface="Arial"/>
              <a:cs typeface="Arial"/>
            </a:endParaRPr>
          </a:p>
          <a:p>
            <a:pPr marL="12700" marR="5080">
              <a:lnSpc>
                <a:spcPts val="1420"/>
              </a:lnSpc>
              <a:spcBef>
                <a:spcPts val="110"/>
              </a:spcBef>
            </a:pPr>
            <a:r>
              <a:rPr sz="1200" spc="-15" dirty="0">
                <a:latin typeface="Arial"/>
                <a:cs typeface="Arial"/>
              </a:rPr>
              <a:t>C</a:t>
            </a:r>
            <a:r>
              <a:rPr sz="1200" spc="-10" dirty="0">
                <a:latin typeface="Arial"/>
                <a:cs typeface="Arial"/>
              </a:rPr>
              <a:t>:</a:t>
            </a:r>
            <a:r>
              <a:rPr lang="en-US" sz="1200" spc="-5" dirty="0">
                <a:latin typeface="Arial"/>
                <a:cs typeface="Arial"/>
              </a:rPr>
              <a:t>94</a:t>
            </a:r>
            <a:r>
              <a:rPr sz="1200" spc="-5" dirty="0">
                <a:latin typeface="Arial"/>
                <a:cs typeface="Arial"/>
              </a:rPr>
              <a:t> </a:t>
            </a:r>
            <a:r>
              <a:rPr sz="1200" spc="50" dirty="0">
                <a:latin typeface="Arial"/>
                <a:cs typeface="Arial"/>
              </a:rPr>
              <a:t>M</a:t>
            </a:r>
            <a:r>
              <a:rPr sz="1200" dirty="0">
                <a:latin typeface="Arial"/>
                <a:cs typeface="Arial"/>
              </a:rPr>
              <a:t>:0</a:t>
            </a:r>
            <a:r>
              <a:rPr sz="1200" spc="-5" dirty="0">
                <a:latin typeface="Arial"/>
                <a:cs typeface="Arial"/>
              </a:rPr>
              <a:t> </a:t>
            </a:r>
            <a:r>
              <a:rPr sz="1200" spc="-229" dirty="0">
                <a:latin typeface="Arial"/>
                <a:cs typeface="Arial"/>
              </a:rPr>
              <a:t>Y</a:t>
            </a:r>
            <a:r>
              <a:rPr sz="1200" dirty="0">
                <a:latin typeface="Arial"/>
                <a:cs typeface="Arial"/>
              </a:rPr>
              <a:t>:</a:t>
            </a:r>
            <a:r>
              <a:rPr lang="en-US" sz="1200" spc="-5" dirty="0">
                <a:latin typeface="Arial"/>
                <a:cs typeface="Arial"/>
              </a:rPr>
              <a:t>98</a:t>
            </a:r>
            <a:r>
              <a:rPr sz="1200" spc="-5" dirty="0">
                <a:latin typeface="Arial"/>
                <a:cs typeface="Arial"/>
              </a:rPr>
              <a:t> </a:t>
            </a:r>
            <a:r>
              <a:rPr sz="1200" spc="-60" dirty="0">
                <a:latin typeface="Arial"/>
                <a:cs typeface="Arial"/>
              </a:rPr>
              <a:t>K</a:t>
            </a:r>
            <a:r>
              <a:rPr sz="1200" dirty="0">
                <a:latin typeface="Arial"/>
                <a:cs typeface="Arial"/>
              </a:rPr>
              <a:t>:</a:t>
            </a:r>
            <a:r>
              <a:rPr sz="1200" spc="-5" dirty="0">
                <a:latin typeface="Arial"/>
                <a:cs typeface="Arial"/>
              </a:rPr>
              <a:t>3</a:t>
            </a:r>
            <a:r>
              <a:rPr lang="en-US" sz="1200" dirty="0">
                <a:latin typeface="Arial"/>
                <a:cs typeface="Arial"/>
              </a:rPr>
              <a:t>3</a:t>
            </a:r>
            <a:r>
              <a:rPr sz="1200" dirty="0">
                <a:latin typeface="Arial"/>
                <a:cs typeface="Arial"/>
              </a:rPr>
              <a:t> </a:t>
            </a:r>
            <a:r>
              <a:rPr sz="1200" spc="-60" dirty="0">
                <a:latin typeface="Arial"/>
                <a:cs typeface="Arial"/>
              </a:rPr>
              <a:t>H</a:t>
            </a:r>
            <a:r>
              <a:rPr sz="1200" spc="-50" dirty="0">
                <a:latin typeface="Arial"/>
                <a:cs typeface="Arial"/>
              </a:rPr>
              <a:t>E</a:t>
            </a:r>
            <a:r>
              <a:rPr sz="1200" spc="-60" dirty="0">
                <a:latin typeface="Arial"/>
                <a:cs typeface="Arial"/>
              </a:rPr>
              <a:t>X</a:t>
            </a:r>
            <a:r>
              <a:rPr lang="en-US" sz="1200" spc="-60" dirty="0">
                <a:latin typeface="Arial"/>
                <a:cs typeface="Arial"/>
              </a:rPr>
              <a:t> </a:t>
            </a:r>
            <a:r>
              <a:rPr sz="1200" spc="-10" dirty="0">
                <a:latin typeface="Arial"/>
                <a:cs typeface="Arial"/>
              </a:rPr>
              <a:t>#</a:t>
            </a:r>
            <a:r>
              <a:rPr lang="en-US" sz="1200" spc="-10" dirty="0">
                <a:latin typeface="Arial"/>
                <a:cs typeface="Arial"/>
              </a:rPr>
              <a:t>0BAA03</a:t>
            </a:r>
            <a:endParaRPr sz="1200" dirty="0">
              <a:latin typeface="Arial"/>
              <a:cs typeface="Arial"/>
            </a:endParaRPr>
          </a:p>
          <a:p>
            <a:pPr marL="12700">
              <a:lnSpc>
                <a:spcPts val="1350"/>
              </a:lnSpc>
            </a:pPr>
            <a:r>
              <a:rPr sz="1200" spc="-80" dirty="0">
                <a:latin typeface="Arial"/>
                <a:cs typeface="Arial"/>
              </a:rPr>
              <a:t>R:</a:t>
            </a:r>
            <a:r>
              <a:rPr lang="en-US" sz="1200" spc="-10" dirty="0">
                <a:latin typeface="Arial"/>
                <a:cs typeface="Arial"/>
              </a:rPr>
              <a:t>11</a:t>
            </a:r>
            <a:r>
              <a:rPr sz="1200" spc="-5" dirty="0">
                <a:latin typeface="Arial"/>
                <a:cs typeface="Arial"/>
              </a:rPr>
              <a:t> </a:t>
            </a:r>
            <a:r>
              <a:rPr sz="1200" dirty="0">
                <a:latin typeface="Arial"/>
                <a:cs typeface="Arial"/>
              </a:rPr>
              <a:t>G:</a:t>
            </a:r>
            <a:r>
              <a:rPr sz="1200" spc="-10" dirty="0">
                <a:latin typeface="Arial"/>
                <a:cs typeface="Arial"/>
              </a:rPr>
              <a:t>1</a:t>
            </a:r>
            <a:r>
              <a:rPr lang="en-US" sz="1200" spc="-10" dirty="0">
                <a:latin typeface="Arial"/>
                <a:cs typeface="Arial"/>
              </a:rPr>
              <a:t>70</a:t>
            </a:r>
            <a:r>
              <a:rPr sz="1200" spc="-5" dirty="0">
                <a:latin typeface="Arial"/>
                <a:cs typeface="Arial"/>
              </a:rPr>
              <a:t> </a:t>
            </a:r>
            <a:r>
              <a:rPr sz="1200" spc="-60" dirty="0">
                <a:latin typeface="Arial"/>
                <a:cs typeface="Arial"/>
              </a:rPr>
              <a:t>B</a:t>
            </a:r>
            <a:r>
              <a:rPr sz="1200" dirty="0">
                <a:latin typeface="Arial"/>
                <a:cs typeface="Arial"/>
              </a:rPr>
              <a:t>:</a:t>
            </a:r>
            <a:r>
              <a:rPr lang="en-US" sz="1200" spc="-10" dirty="0">
                <a:latin typeface="Arial"/>
                <a:cs typeface="Arial"/>
              </a:rPr>
              <a:t>3</a:t>
            </a:r>
            <a:endParaRPr sz="1200" dirty="0">
              <a:latin typeface="Arial"/>
              <a:cs typeface="Arial"/>
            </a:endParaRPr>
          </a:p>
        </p:txBody>
      </p:sp>
      <p:sp>
        <p:nvSpPr>
          <p:cNvPr id="6" name="object 6"/>
          <p:cNvSpPr txBox="1"/>
          <p:nvPr/>
        </p:nvSpPr>
        <p:spPr>
          <a:xfrm>
            <a:off x="5360551" y="3481464"/>
            <a:ext cx="1495425" cy="903605"/>
          </a:xfrm>
          <a:prstGeom prst="rect">
            <a:avLst/>
          </a:prstGeom>
        </p:spPr>
        <p:txBody>
          <a:bodyPr vert="horz" wrap="square" lIns="0" tIns="0" rIns="0" bIns="0" rtlCol="0">
            <a:spAutoFit/>
          </a:bodyPr>
          <a:lstStyle/>
          <a:p>
            <a:pPr marL="12700">
              <a:lnSpc>
                <a:spcPct val="100000"/>
              </a:lnSpc>
            </a:pPr>
            <a:r>
              <a:rPr sz="1150" spc="-60" dirty="0">
                <a:solidFill>
                  <a:srgbClr val="EB3335"/>
                </a:solidFill>
                <a:latin typeface="Arial"/>
                <a:cs typeface="Arial"/>
              </a:rPr>
              <a:t>R</a:t>
            </a:r>
            <a:r>
              <a:rPr sz="1150" spc="-55" dirty="0">
                <a:solidFill>
                  <a:srgbClr val="EB3335"/>
                </a:solidFill>
                <a:latin typeface="Arial"/>
                <a:cs typeface="Arial"/>
              </a:rPr>
              <a:t>e</a:t>
            </a:r>
            <a:r>
              <a:rPr sz="1150" spc="85" dirty="0">
                <a:solidFill>
                  <a:srgbClr val="EB3335"/>
                </a:solidFill>
                <a:latin typeface="Arial"/>
                <a:cs typeface="Arial"/>
              </a:rPr>
              <a:t>d</a:t>
            </a:r>
            <a:endParaRPr sz="1150">
              <a:latin typeface="Arial"/>
              <a:cs typeface="Arial"/>
            </a:endParaRPr>
          </a:p>
          <a:p>
            <a:pPr marL="12700">
              <a:lnSpc>
                <a:spcPts val="1415"/>
              </a:lnSpc>
            </a:pPr>
            <a:r>
              <a:rPr sz="1200" spc="-35" dirty="0">
                <a:latin typeface="Arial"/>
                <a:cs typeface="Arial"/>
              </a:rPr>
              <a:t>PM</a:t>
            </a:r>
            <a:r>
              <a:rPr sz="1200" spc="-140" dirty="0">
                <a:latin typeface="Arial"/>
                <a:cs typeface="Arial"/>
              </a:rPr>
              <a:t>S</a:t>
            </a:r>
            <a:r>
              <a:rPr sz="1200" spc="-5" dirty="0">
                <a:latin typeface="Arial"/>
                <a:cs typeface="Arial"/>
              </a:rPr>
              <a:t> 1795</a:t>
            </a:r>
            <a:r>
              <a:rPr sz="1200" spc="-30" dirty="0">
                <a:latin typeface="Arial"/>
                <a:cs typeface="Arial"/>
              </a:rPr>
              <a:t>C</a:t>
            </a:r>
            <a:endParaRPr sz="1200">
              <a:latin typeface="Arial"/>
              <a:cs typeface="Arial"/>
            </a:endParaRPr>
          </a:p>
          <a:p>
            <a:pPr marL="12700">
              <a:lnSpc>
                <a:spcPts val="1415"/>
              </a:lnSpc>
            </a:pPr>
            <a:r>
              <a:rPr sz="1200" spc="-15" dirty="0">
                <a:latin typeface="Arial"/>
                <a:cs typeface="Arial"/>
              </a:rPr>
              <a:t>C</a:t>
            </a:r>
            <a:r>
              <a:rPr sz="1200" spc="-10" dirty="0">
                <a:latin typeface="Arial"/>
                <a:cs typeface="Arial"/>
              </a:rPr>
              <a:t>:</a:t>
            </a:r>
            <a:r>
              <a:rPr sz="1200" spc="-5" dirty="0">
                <a:latin typeface="Arial"/>
                <a:cs typeface="Arial"/>
              </a:rPr>
              <a:t>1</a:t>
            </a:r>
            <a:r>
              <a:rPr sz="1200" dirty="0">
                <a:latin typeface="Arial"/>
                <a:cs typeface="Arial"/>
              </a:rPr>
              <a:t>5</a:t>
            </a:r>
            <a:r>
              <a:rPr sz="1200" spc="-5" dirty="0">
                <a:latin typeface="Arial"/>
                <a:cs typeface="Arial"/>
              </a:rPr>
              <a:t> </a:t>
            </a:r>
            <a:r>
              <a:rPr sz="1200" spc="50" dirty="0">
                <a:latin typeface="Arial"/>
                <a:cs typeface="Arial"/>
              </a:rPr>
              <a:t>M</a:t>
            </a:r>
            <a:r>
              <a:rPr sz="1200" dirty="0">
                <a:latin typeface="Arial"/>
                <a:cs typeface="Arial"/>
              </a:rPr>
              <a:t>:</a:t>
            </a:r>
            <a:r>
              <a:rPr sz="1200" spc="-5" dirty="0">
                <a:latin typeface="Arial"/>
                <a:cs typeface="Arial"/>
              </a:rPr>
              <a:t>10</a:t>
            </a:r>
            <a:r>
              <a:rPr sz="1200" dirty="0">
                <a:latin typeface="Arial"/>
                <a:cs typeface="Arial"/>
              </a:rPr>
              <a:t>0</a:t>
            </a:r>
            <a:r>
              <a:rPr sz="1200" spc="-5" dirty="0">
                <a:latin typeface="Arial"/>
                <a:cs typeface="Arial"/>
              </a:rPr>
              <a:t> </a:t>
            </a:r>
            <a:r>
              <a:rPr sz="1200" spc="-229" dirty="0">
                <a:latin typeface="Arial"/>
                <a:cs typeface="Arial"/>
              </a:rPr>
              <a:t>Y</a:t>
            </a:r>
            <a:r>
              <a:rPr sz="1200" dirty="0">
                <a:latin typeface="Arial"/>
                <a:cs typeface="Arial"/>
              </a:rPr>
              <a:t>:</a:t>
            </a:r>
            <a:r>
              <a:rPr sz="1200" spc="-5" dirty="0">
                <a:latin typeface="Arial"/>
                <a:cs typeface="Arial"/>
              </a:rPr>
              <a:t>10</a:t>
            </a:r>
            <a:r>
              <a:rPr sz="1200" dirty="0">
                <a:latin typeface="Arial"/>
                <a:cs typeface="Arial"/>
              </a:rPr>
              <a:t>0</a:t>
            </a:r>
            <a:r>
              <a:rPr sz="1200" spc="-5" dirty="0">
                <a:latin typeface="Arial"/>
                <a:cs typeface="Arial"/>
              </a:rPr>
              <a:t> </a:t>
            </a:r>
            <a:r>
              <a:rPr sz="1200" spc="-60" dirty="0">
                <a:latin typeface="Arial"/>
                <a:cs typeface="Arial"/>
              </a:rPr>
              <a:t>K</a:t>
            </a:r>
            <a:r>
              <a:rPr sz="1200" dirty="0">
                <a:latin typeface="Arial"/>
                <a:cs typeface="Arial"/>
              </a:rPr>
              <a:t>:0</a:t>
            </a:r>
            <a:endParaRPr sz="1200">
              <a:latin typeface="Arial"/>
              <a:cs typeface="Arial"/>
            </a:endParaRPr>
          </a:p>
          <a:p>
            <a:pPr marL="12700" marR="365760">
              <a:lnSpc>
                <a:spcPts val="1390"/>
              </a:lnSpc>
              <a:spcBef>
                <a:spcPts val="160"/>
              </a:spcBef>
            </a:pPr>
            <a:r>
              <a:rPr sz="1200" spc="-60" dirty="0">
                <a:latin typeface="Arial"/>
                <a:cs typeface="Arial"/>
              </a:rPr>
              <a:t>H</a:t>
            </a:r>
            <a:r>
              <a:rPr sz="1200" spc="-50" dirty="0">
                <a:latin typeface="Arial"/>
                <a:cs typeface="Arial"/>
              </a:rPr>
              <a:t>E</a:t>
            </a:r>
            <a:r>
              <a:rPr sz="1200" spc="-60" dirty="0">
                <a:latin typeface="Arial"/>
                <a:cs typeface="Arial"/>
              </a:rPr>
              <a:t>X</a:t>
            </a:r>
            <a:r>
              <a:rPr sz="1200" spc="-5" dirty="0">
                <a:latin typeface="Arial"/>
                <a:cs typeface="Arial"/>
              </a:rPr>
              <a:t>#</a:t>
            </a:r>
            <a:r>
              <a:rPr sz="1200" spc="-15" dirty="0">
                <a:latin typeface="Arial"/>
                <a:cs typeface="Arial"/>
              </a:rPr>
              <a:t>CC</a:t>
            </a:r>
            <a:r>
              <a:rPr sz="1200" spc="-20" dirty="0">
                <a:latin typeface="Arial"/>
                <a:cs typeface="Arial"/>
              </a:rPr>
              <a:t>2</a:t>
            </a:r>
            <a:r>
              <a:rPr sz="1200" spc="-5" dirty="0">
                <a:latin typeface="Arial"/>
                <a:cs typeface="Arial"/>
              </a:rPr>
              <a:t>22</a:t>
            </a:r>
            <a:r>
              <a:rPr sz="1200" dirty="0">
                <a:latin typeface="Arial"/>
                <a:cs typeface="Arial"/>
              </a:rPr>
              <a:t>2 </a:t>
            </a:r>
            <a:r>
              <a:rPr sz="1200" spc="-160" dirty="0">
                <a:latin typeface="Arial"/>
                <a:cs typeface="Arial"/>
              </a:rPr>
              <a:t>R</a:t>
            </a:r>
            <a:r>
              <a:rPr sz="1200" dirty="0">
                <a:latin typeface="Arial"/>
                <a:cs typeface="Arial"/>
              </a:rPr>
              <a:t>:</a:t>
            </a:r>
            <a:r>
              <a:rPr sz="1200" spc="-5" dirty="0">
                <a:latin typeface="Arial"/>
                <a:cs typeface="Arial"/>
              </a:rPr>
              <a:t>20</a:t>
            </a:r>
            <a:r>
              <a:rPr sz="1200" dirty="0">
                <a:latin typeface="Arial"/>
                <a:cs typeface="Arial"/>
              </a:rPr>
              <a:t>5</a:t>
            </a:r>
            <a:r>
              <a:rPr sz="1200" spc="-5" dirty="0">
                <a:latin typeface="Arial"/>
                <a:cs typeface="Arial"/>
              </a:rPr>
              <a:t> </a:t>
            </a:r>
            <a:r>
              <a:rPr sz="1200" dirty="0">
                <a:latin typeface="Arial"/>
                <a:cs typeface="Arial"/>
              </a:rPr>
              <a:t>G:</a:t>
            </a:r>
            <a:r>
              <a:rPr sz="1200" spc="-5" dirty="0">
                <a:latin typeface="Arial"/>
                <a:cs typeface="Arial"/>
              </a:rPr>
              <a:t>3</a:t>
            </a:r>
            <a:r>
              <a:rPr sz="1200" dirty="0">
                <a:latin typeface="Arial"/>
                <a:cs typeface="Arial"/>
              </a:rPr>
              <a:t>2</a:t>
            </a:r>
            <a:r>
              <a:rPr sz="1200" spc="-5" dirty="0">
                <a:latin typeface="Arial"/>
                <a:cs typeface="Arial"/>
              </a:rPr>
              <a:t> </a:t>
            </a:r>
            <a:r>
              <a:rPr sz="1200" spc="-60" dirty="0">
                <a:latin typeface="Arial"/>
                <a:cs typeface="Arial"/>
              </a:rPr>
              <a:t>B</a:t>
            </a:r>
            <a:r>
              <a:rPr sz="1200" dirty="0">
                <a:latin typeface="Arial"/>
                <a:cs typeface="Arial"/>
              </a:rPr>
              <a:t>:</a:t>
            </a:r>
            <a:r>
              <a:rPr sz="1200" spc="-5" dirty="0">
                <a:latin typeface="Arial"/>
                <a:cs typeface="Arial"/>
              </a:rPr>
              <a:t>4</a:t>
            </a:r>
            <a:r>
              <a:rPr sz="1200" dirty="0">
                <a:latin typeface="Arial"/>
                <a:cs typeface="Arial"/>
              </a:rPr>
              <a:t>4</a:t>
            </a:r>
            <a:endParaRPr sz="1200">
              <a:latin typeface="Arial"/>
              <a:cs typeface="Arial"/>
            </a:endParaRPr>
          </a:p>
        </p:txBody>
      </p:sp>
      <p:sp>
        <p:nvSpPr>
          <p:cNvPr id="7" name="object 7"/>
          <p:cNvSpPr txBox="1"/>
          <p:nvPr/>
        </p:nvSpPr>
        <p:spPr>
          <a:xfrm>
            <a:off x="7062351" y="2201304"/>
            <a:ext cx="1327150" cy="900430"/>
          </a:xfrm>
          <a:prstGeom prst="rect">
            <a:avLst/>
          </a:prstGeom>
        </p:spPr>
        <p:txBody>
          <a:bodyPr vert="horz" wrap="square" lIns="0" tIns="0" rIns="0" bIns="0" rtlCol="0">
            <a:spAutoFit/>
          </a:bodyPr>
          <a:lstStyle/>
          <a:p>
            <a:pPr marL="12700">
              <a:lnSpc>
                <a:spcPts val="1370"/>
              </a:lnSpc>
            </a:pPr>
            <a:r>
              <a:rPr sz="1150" spc="20" dirty="0">
                <a:solidFill>
                  <a:srgbClr val="275A9B"/>
                </a:solidFill>
                <a:latin typeface="Arial"/>
                <a:cs typeface="Arial"/>
              </a:rPr>
              <a:t>B</a:t>
            </a:r>
            <a:r>
              <a:rPr sz="1150" dirty="0">
                <a:solidFill>
                  <a:srgbClr val="275A9B"/>
                </a:solidFill>
                <a:latin typeface="Arial"/>
                <a:cs typeface="Arial"/>
              </a:rPr>
              <a:t>l</a:t>
            </a:r>
            <a:r>
              <a:rPr sz="1150" spc="20" dirty="0">
                <a:solidFill>
                  <a:srgbClr val="275A9B"/>
                </a:solidFill>
                <a:latin typeface="Arial"/>
                <a:cs typeface="Arial"/>
              </a:rPr>
              <a:t>u</a:t>
            </a:r>
            <a:r>
              <a:rPr sz="1150" spc="25" dirty="0">
                <a:solidFill>
                  <a:srgbClr val="275A9B"/>
                </a:solidFill>
                <a:latin typeface="Arial"/>
                <a:cs typeface="Arial"/>
              </a:rPr>
              <a:t>e</a:t>
            </a:r>
            <a:endParaRPr sz="1150">
              <a:latin typeface="Arial"/>
              <a:cs typeface="Arial"/>
            </a:endParaRPr>
          </a:p>
          <a:p>
            <a:pPr marL="12700">
              <a:lnSpc>
                <a:spcPts val="1430"/>
              </a:lnSpc>
            </a:pPr>
            <a:r>
              <a:rPr sz="1200" spc="-35" dirty="0">
                <a:latin typeface="Arial"/>
                <a:cs typeface="Arial"/>
              </a:rPr>
              <a:t>PM</a:t>
            </a:r>
            <a:r>
              <a:rPr sz="1200" spc="-140" dirty="0">
                <a:latin typeface="Arial"/>
                <a:cs typeface="Arial"/>
              </a:rPr>
              <a:t>S</a:t>
            </a:r>
            <a:r>
              <a:rPr sz="1200" spc="-5" dirty="0">
                <a:latin typeface="Arial"/>
                <a:cs typeface="Arial"/>
              </a:rPr>
              <a:t> 293</a:t>
            </a:r>
            <a:r>
              <a:rPr sz="1200" spc="-30" dirty="0">
                <a:latin typeface="Arial"/>
                <a:cs typeface="Arial"/>
              </a:rPr>
              <a:t>C</a:t>
            </a:r>
            <a:endParaRPr sz="1200">
              <a:latin typeface="Arial"/>
              <a:cs typeface="Arial"/>
            </a:endParaRPr>
          </a:p>
          <a:p>
            <a:pPr marL="12700" marR="5080">
              <a:lnSpc>
                <a:spcPts val="1420"/>
              </a:lnSpc>
              <a:spcBef>
                <a:spcPts val="110"/>
              </a:spcBef>
            </a:pPr>
            <a:r>
              <a:rPr sz="1200" spc="-15" dirty="0">
                <a:latin typeface="Arial"/>
                <a:cs typeface="Arial"/>
              </a:rPr>
              <a:t>C</a:t>
            </a:r>
            <a:r>
              <a:rPr sz="1200" spc="-10" dirty="0">
                <a:latin typeface="Arial"/>
                <a:cs typeface="Arial"/>
              </a:rPr>
              <a:t>:</a:t>
            </a:r>
            <a:r>
              <a:rPr sz="1200" spc="-5" dirty="0">
                <a:latin typeface="Arial"/>
                <a:cs typeface="Arial"/>
              </a:rPr>
              <a:t>10</a:t>
            </a:r>
            <a:r>
              <a:rPr sz="1200" dirty="0">
                <a:latin typeface="Arial"/>
                <a:cs typeface="Arial"/>
              </a:rPr>
              <a:t>0</a:t>
            </a:r>
            <a:r>
              <a:rPr sz="1200" spc="-5" dirty="0">
                <a:latin typeface="Arial"/>
                <a:cs typeface="Arial"/>
              </a:rPr>
              <a:t> </a:t>
            </a:r>
            <a:r>
              <a:rPr sz="1200" spc="50" dirty="0">
                <a:latin typeface="Arial"/>
                <a:cs typeface="Arial"/>
              </a:rPr>
              <a:t>M</a:t>
            </a:r>
            <a:r>
              <a:rPr sz="1200" dirty="0">
                <a:latin typeface="Arial"/>
                <a:cs typeface="Arial"/>
              </a:rPr>
              <a:t>:</a:t>
            </a:r>
            <a:r>
              <a:rPr sz="1200" spc="-5" dirty="0">
                <a:latin typeface="Arial"/>
                <a:cs typeface="Arial"/>
              </a:rPr>
              <a:t>6</a:t>
            </a:r>
            <a:r>
              <a:rPr sz="1200" dirty="0">
                <a:latin typeface="Arial"/>
                <a:cs typeface="Arial"/>
              </a:rPr>
              <a:t>0</a:t>
            </a:r>
            <a:r>
              <a:rPr sz="1200" spc="-5" dirty="0">
                <a:latin typeface="Arial"/>
                <a:cs typeface="Arial"/>
              </a:rPr>
              <a:t> </a:t>
            </a:r>
            <a:r>
              <a:rPr sz="1200" spc="-229" dirty="0">
                <a:latin typeface="Arial"/>
                <a:cs typeface="Arial"/>
              </a:rPr>
              <a:t>Y</a:t>
            </a:r>
            <a:r>
              <a:rPr sz="1200" dirty="0">
                <a:latin typeface="Arial"/>
                <a:cs typeface="Arial"/>
              </a:rPr>
              <a:t>:0</a:t>
            </a:r>
            <a:r>
              <a:rPr sz="1200" spc="-5" dirty="0">
                <a:latin typeface="Arial"/>
                <a:cs typeface="Arial"/>
              </a:rPr>
              <a:t> </a:t>
            </a:r>
            <a:r>
              <a:rPr sz="1200" spc="-60" dirty="0">
                <a:latin typeface="Arial"/>
                <a:cs typeface="Arial"/>
              </a:rPr>
              <a:t>K</a:t>
            </a:r>
            <a:r>
              <a:rPr sz="1200" dirty="0">
                <a:latin typeface="Arial"/>
                <a:cs typeface="Arial"/>
              </a:rPr>
              <a:t>:0 </a:t>
            </a:r>
            <a:r>
              <a:rPr sz="1200" spc="-60" dirty="0">
                <a:latin typeface="Arial"/>
                <a:cs typeface="Arial"/>
              </a:rPr>
              <a:t>H</a:t>
            </a:r>
            <a:r>
              <a:rPr sz="1200" spc="-50" dirty="0">
                <a:latin typeface="Arial"/>
                <a:cs typeface="Arial"/>
              </a:rPr>
              <a:t>E</a:t>
            </a:r>
            <a:r>
              <a:rPr sz="1200" spc="-60" dirty="0">
                <a:latin typeface="Arial"/>
                <a:cs typeface="Arial"/>
              </a:rPr>
              <a:t>X</a:t>
            </a:r>
            <a:r>
              <a:rPr sz="1200" spc="-10" dirty="0">
                <a:latin typeface="Arial"/>
                <a:cs typeface="Arial"/>
              </a:rPr>
              <a:t>#0066</a:t>
            </a:r>
            <a:r>
              <a:rPr sz="1200" spc="-60" dirty="0">
                <a:latin typeface="Arial"/>
                <a:cs typeface="Arial"/>
              </a:rPr>
              <a:t>B</a:t>
            </a:r>
            <a:r>
              <a:rPr sz="1200" spc="-50" dirty="0">
                <a:latin typeface="Arial"/>
                <a:cs typeface="Arial"/>
              </a:rPr>
              <a:t>B</a:t>
            </a:r>
            <a:endParaRPr sz="1200">
              <a:latin typeface="Arial"/>
              <a:cs typeface="Arial"/>
            </a:endParaRPr>
          </a:p>
          <a:p>
            <a:pPr marL="12700">
              <a:lnSpc>
                <a:spcPts val="1350"/>
              </a:lnSpc>
            </a:pPr>
            <a:r>
              <a:rPr sz="1200" spc="-80" dirty="0">
                <a:latin typeface="Arial"/>
                <a:cs typeface="Arial"/>
              </a:rPr>
              <a:t>R:0</a:t>
            </a:r>
            <a:r>
              <a:rPr sz="1200" spc="-5" dirty="0">
                <a:latin typeface="Arial"/>
                <a:cs typeface="Arial"/>
              </a:rPr>
              <a:t> </a:t>
            </a:r>
            <a:r>
              <a:rPr sz="1200" dirty="0">
                <a:latin typeface="Arial"/>
                <a:cs typeface="Arial"/>
              </a:rPr>
              <a:t>G:</a:t>
            </a:r>
            <a:r>
              <a:rPr sz="1200" spc="-10" dirty="0">
                <a:latin typeface="Arial"/>
                <a:cs typeface="Arial"/>
              </a:rPr>
              <a:t>8</a:t>
            </a:r>
            <a:r>
              <a:rPr sz="1200" dirty="0">
                <a:latin typeface="Arial"/>
                <a:cs typeface="Arial"/>
              </a:rPr>
              <a:t>5</a:t>
            </a:r>
            <a:r>
              <a:rPr sz="1200" spc="-5" dirty="0">
                <a:latin typeface="Arial"/>
                <a:cs typeface="Arial"/>
              </a:rPr>
              <a:t> </a:t>
            </a:r>
            <a:r>
              <a:rPr sz="1200" spc="-60" dirty="0">
                <a:latin typeface="Arial"/>
                <a:cs typeface="Arial"/>
              </a:rPr>
              <a:t>B</a:t>
            </a:r>
            <a:r>
              <a:rPr sz="1200" dirty="0">
                <a:latin typeface="Arial"/>
                <a:cs typeface="Arial"/>
              </a:rPr>
              <a:t>:</a:t>
            </a:r>
            <a:r>
              <a:rPr sz="1200" spc="-10" dirty="0">
                <a:latin typeface="Arial"/>
                <a:cs typeface="Arial"/>
              </a:rPr>
              <a:t>17</a:t>
            </a:r>
            <a:r>
              <a:rPr sz="1200" dirty="0">
                <a:latin typeface="Arial"/>
                <a:cs typeface="Arial"/>
              </a:rPr>
              <a:t>0</a:t>
            </a:r>
            <a:endParaRPr sz="1200">
              <a:latin typeface="Arial"/>
              <a:cs typeface="Arial"/>
            </a:endParaRPr>
          </a:p>
        </p:txBody>
      </p:sp>
      <p:sp>
        <p:nvSpPr>
          <p:cNvPr id="8" name="object 8"/>
          <p:cNvSpPr txBox="1"/>
          <p:nvPr/>
        </p:nvSpPr>
        <p:spPr>
          <a:xfrm>
            <a:off x="7062351" y="3481464"/>
            <a:ext cx="1327150" cy="903605"/>
          </a:xfrm>
          <a:prstGeom prst="rect">
            <a:avLst/>
          </a:prstGeom>
        </p:spPr>
        <p:txBody>
          <a:bodyPr vert="horz" wrap="square" lIns="0" tIns="0" rIns="0" bIns="0" rtlCol="0">
            <a:spAutoFit/>
          </a:bodyPr>
          <a:lstStyle/>
          <a:p>
            <a:pPr marL="12700">
              <a:lnSpc>
                <a:spcPct val="100000"/>
              </a:lnSpc>
            </a:pPr>
            <a:r>
              <a:rPr sz="1150" spc="75" dirty="0">
                <a:solidFill>
                  <a:srgbClr val="EE9037"/>
                </a:solidFill>
                <a:latin typeface="Arial"/>
                <a:cs typeface="Arial"/>
              </a:rPr>
              <a:t>O</a:t>
            </a:r>
            <a:r>
              <a:rPr sz="1150" spc="30" dirty="0">
                <a:solidFill>
                  <a:srgbClr val="EE9037"/>
                </a:solidFill>
                <a:latin typeface="Arial"/>
                <a:cs typeface="Arial"/>
              </a:rPr>
              <a:t>r</a:t>
            </a:r>
            <a:r>
              <a:rPr sz="1150" spc="-20" dirty="0">
                <a:solidFill>
                  <a:srgbClr val="EE9037"/>
                </a:solidFill>
                <a:latin typeface="Arial"/>
                <a:cs typeface="Arial"/>
              </a:rPr>
              <a:t>a</a:t>
            </a:r>
            <a:r>
              <a:rPr sz="1150" spc="20" dirty="0">
                <a:solidFill>
                  <a:srgbClr val="EE9037"/>
                </a:solidFill>
                <a:latin typeface="Arial"/>
                <a:cs typeface="Arial"/>
              </a:rPr>
              <a:t>n</a:t>
            </a:r>
            <a:r>
              <a:rPr sz="1150" spc="85" dirty="0">
                <a:solidFill>
                  <a:srgbClr val="EE9037"/>
                </a:solidFill>
                <a:latin typeface="Arial"/>
                <a:cs typeface="Arial"/>
              </a:rPr>
              <a:t>g</a:t>
            </a:r>
            <a:r>
              <a:rPr sz="1150" spc="25" dirty="0">
                <a:solidFill>
                  <a:srgbClr val="EE9037"/>
                </a:solidFill>
                <a:latin typeface="Arial"/>
                <a:cs typeface="Arial"/>
              </a:rPr>
              <a:t>e</a:t>
            </a:r>
            <a:endParaRPr sz="1150">
              <a:latin typeface="Arial"/>
              <a:cs typeface="Arial"/>
            </a:endParaRPr>
          </a:p>
          <a:p>
            <a:pPr marL="12700">
              <a:lnSpc>
                <a:spcPts val="1415"/>
              </a:lnSpc>
            </a:pPr>
            <a:r>
              <a:rPr sz="1200" spc="-35" dirty="0">
                <a:latin typeface="Arial"/>
                <a:cs typeface="Arial"/>
              </a:rPr>
              <a:t>PM</a:t>
            </a:r>
            <a:r>
              <a:rPr sz="1200" spc="-140" dirty="0">
                <a:latin typeface="Arial"/>
                <a:cs typeface="Arial"/>
              </a:rPr>
              <a:t>S</a:t>
            </a:r>
            <a:r>
              <a:rPr sz="1200" spc="-5" dirty="0">
                <a:latin typeface="Arial"/>
                <a:cs typeface="Arial"/>
              </a:rPr>
              <a:t> 130</a:t>
            </a:r>
            <a:r>
              <a:rPr sz="1200" spc="-30" dirty="0">
                <a:latin typeface="Arial"/>
                <a:cs typeface="Arial"/>
              </a:rPr>
              <a:t>C</a:t>
            </a:r>
            <a:endParaRPr sz="1200">
              <a:latin typeface="Arial"/>
              <a:cs typeface="Arial"/>
            </a:endParaRPr>
          </a:p>
          <a:p>
            <a:pPr marL="12700">
              <a:lnSpc>
                <a:spcPts val="1415"/>
              </a:lnSpc>
            </a:pPr>
            <a:r>
              <a:rPr sz="1200" spc="-15" dirty="0">
                <a:latin typeface="Arial"/>
                <a:cs typeface="Arial"/>
              </a:rPr>
              <a:t>C</a:t>
            </a:r>
            <a:r>
              <a:rPr sz="1200" spc="-10" dirty="0">
                <a:latin typeface="Arial"/>
                <a:cs typeface="Arial"/>
              </a:rPr>
              <a:t>:</a:t>
            </a:r>
            <a:r>
              <a:rPr sz="1200" dirty="0">
                <a:latin typeface="Arial"/>
                <a:cs typeface="Arial"/>
              </a:rPr>
              <a:t>0</a:t>
            </a:r>
            <a:r>
              <a:rPr sz="1200" spc="-5" dirty="0">
                <a:latin typeface="Arial"/>
                <a:cs typeface="Arial"/>
              </a:rPr>
              <a:t> </a:t>
            </a:r>
            <a:r>
              <a:rPr sz="1200" spc="50" dirty="0">
                <a:latin typeface="Arial"/>
                <a:cs typeface="Arial"/>
              </a:rPr>
              <a:t>M</a:t>
            </a:r>
            <a:r>
              <a:rPr sz="1200" dirty="0">
                <a:latin typeface="Arial"/>
                <a:cs typeface="Arial"/>
              </a:rPr>
              <a:t>:</a:t>
            </a:r>
            <a:r>
              <a:rPr sz="1200" spc="-5" dirty="0">
                <a:latin typeface="Arial"/>
                <a:cs typeface="Arial"/>
              </a:rPr>
              <a:t>3</a:t>
            </a:r>
            <a:r>
              <a:rPr sz="1200" dirty="0">
                <a:latin typeface="Arial"/>
                <a:cs typeface="Arial"/>
              </a:rPr>
              <a:t>7</a:t>
            </a:r>
            <a:r>
              <a:rPr sz="1200" spc="-5" dirty="0">
                <a:latin typeface="Arial"/>
                <a:cs typeface="Arial"/>
              </a:rPr>
              <a:t> </a:t>
            </a:r>
            <a:r>
              <a:rPr sz="1200" spc="-229" dirty="0">
                <a:latin typeface="Arial"/>
                <a:cs typeface="Arial"/>
              </a:rPr>
              <a:t>Y</a:t>
            </a:r>
            <a:r>
              <a:rPr sz="1200" dirty="0">
                <a:latin typeface="Arial"/>
                <a:cs typeface="Arial"/>
              </a:rPr>
              <a:t>:</a:t>
            </a:r>
            <a:r>
              <a:rPr sz="1200" spc="-5" dirty="0">
                <a:latin typeface="Arial"/>
                <a:cs typeface="Arial"/>
              </a:rPr>
              <a:t>10</a:t>
            </a:r>
            <a:r>
              <a:rPr sz="1200" dirty="0">
                <a:latin typeface="Arial"/>
                <a:cs typeface="Arial"/>
              </a:rPr>
              <a:t>0</a:t>
            </a:r>
            <a:r>
              <a:rPr sz="1200" spc="-5" dirty="0">
                <a:latin typeface="Arial"/>
                <a:cs typeface="Arial"/>
              </a:rPr>
              <a:t> </a:t>
            </a:r>
            <a:r>
              <a:rPr sz="1200" spc="-60" dirty="0">
                <a:latin typeface="Arial"/>
                <a:cs typeface="Arial"/>
              </a:rPr>
              <a:t>K</a:t>
            </a:r>
            <a:r>
              <a:rPr sz="1200" dirty="0">
                <a:latin typeface="Arial"/>
                <a:cs typeface="Arial"/>
              </a:rPr>
              <a:t>:0</a:t>
            </a:r>
            <a:endParaRPr sz="1200">
              <a:latin typeface="Arial"/>
              <a:cs typeface="Arial"/>
            </a:endParaRPr>
          </a:p>
          <a:p>
            <a:pPr marL="12700" marR="113030">
              <a:lnSpc>
                <a:spcPts val="1390"/>
              </a:lnSpc>
              <a:spcBef>
                <a:spcPts val="160"/>
              </a:spcBef>
            </a:pPr>
            <a:r>
              <a:rPr sz="1200" spc="-60" dirty="0">
                <a:latin typeface="Arial"/>
                <a:cs typeface="Arial"/>
              </a:rPr>
              <a:t>H</a:t>
            </a:r>
            <a:r>
              <a:rPr sz="1200" spc="-50" dirty="0">
                <a:latin typeface="Arial"/>
                <a:cs typeface="Arial"/>
              </a:rPr>
              <a:t>E</a:t>
            </a:r>
            <a:r>
              <a:rPr sz="1200" spc="-60" dirty="0">
                <a:latin typeface="Arial"/>
                <a:cs typeface="Arial"/>
              </a:rPr>
              <a:t>X</a:t>
            </a:r>
            <a:r>
              <a:rPr sz="1200" spc="-10" dirty="0">
                <a:latin typeface="Arial"/>
                <a:cs typeface="Arial"/>
              </a:rPr>
              <a:t>#</a:t>
            </a:r>
            <a:r>
              <a:rPr sz="1200" spc="-85" dirty="0">
                <a:latin typeface="Arial"/>
                <a:cs typeface="Arial"/>
              </a:rPr>
              <a:t>F</a:t>
            </a:r>
            <a:r>
              <a:rPr sz="1200" spc="-150" dirty="0">
                <a:latin typeface="Arial"/>
                <a:cs typeface="Arial"/>
              </a:rPr>
              <a:t>F</a:t>
            </a:r>
            <a:r>
              <a:rPr sz="1200" spc="15" dirty="0">
                <a:latin typeface="Arial"/>
                <a:cs typeface="Arial"/>
              </a:rPr>
              <a:t>AA</a:t>
            </a:r>
            <a:r>
              <a:rPr sz="1200" spc="-10" dirty="0">
                <a:latin typeface="Arial"/>
                <a:cs typeface="Arial"/>
              </a:rPr>
              <a:t>2</a:t>
            </a:r>
            <a:r>
              <a:rPr sz="1200" dirty="0">
                <a:latin typeface="Arial"/>
                <a:cs typeface="Arial"/>
              </a:rPr>
              <a:t>2 </a:t>
            </a:r>
            <a:r>
              <a:rPr sz="1200" spc="-80" dirty="0">
                <a:latin typeface="Arial"/>
                <a:cs typeface="Arial"/>
              </a:rPr>
              <a:t>R:</a:t>
            </a:r>
            <a:r>
              <a:rPr sz="1200" spc="-10" dirty="0">
                <a:latin typeface="Arial"/>
                <a:cs typeface="Arial"/>
              </a:rPr>
              <a:t>25</a:t>
            </a:r>
            <a:r>
              <a:rPr sz="1200" dirty="0">
                <a:latin typeface="Arial"/>
                <a:cs typeface="Arial"/>
              </a:rPr>
              <a:t>5</a:t>
            </a:r>
            <a:r>
              <a:rPr sz="1200" spc="-5" dirty="0">
                <a:latin typeface="Arial"/>
                <a:cs typeface="Arial"/>
              </a:rPr>
              <a:t> </a:t>
            </a:r>
            <a:r>
              <a:rPr sz="1200" dirty="0">
                <a:latin typeface="Arial"/>
                <a:cs typeface="Arial"/>
              </a:rPr>
              <a:t>G:</a:t>
            </a:r>
            <a:r>
              <a:rPr sz="1200" spc="-10" dirty="0">
                <a:latin typeface="Arial"/>
                <a:cs typeface="Arial"/>
              </a:rPr>
              <a:t>17</a:t>
            </a:r>
            <a:r>
              <a:rPr sz="1200" dirty="0">
                <a:latin typeface="Arial"/>
                <a:cs typeface="Arial"/>
              </a:rPr>
              <a:t>0</a:t>
            </a:r>
            <a:r>
              <a:rPr sz="1200" spc="-5" dirty="0">
                <a:latin typeface="Arial"/>
                <a:cs typeface="Arial"/>
              </a:rPr>
              <a:t> </a:t>
            </a:r>
            <a:r>
              <a:rPr sz="1200" spc="-60" dirty="0">
                <a:latin typeface="Arial"/>
                <a:cs typeface="Arial"/>
              </a:rPr>
              <a:t>B</a:t>
            </a:r>
            <a:r>
              <a:rPr sz="1200" dirty="0">
                <a:latin typeface="Arial"/>
                <a:cs typeface="Arial"/>
              </a:rPr>
              <a:t>:</a:t>
            </a:r>
            <a:r>
              <a:rPr sz="1200" spc="-10" dirty="0">
                <a:latin typeface="Arial"/>
                <a:cs typeface="Arial"/>
              </a:rPr>
              <a:t>3</a:t>
            </a:r>
            <a:r>
              <a:rPr sz="1200" dirty="0">
                <a:latin typeface="Arial"/>
                <a:cs typeface="Arial"/>
              </a:rPr>
              <a:t>4</a:t>
            </a:r>
            <a:endParaRPr sz="1200">
              <a:latin typeface="Arial"/>
              <a:cs typeface="Arial"/>
            </a:endParaRPr>
          </a:p>
        </p:txBody>
      </p:sp>
      <p:sp>
        <p:nvSpPr>
          <p:cNvPr id="9" name="object 9"/>
          <p:cNvSpPr txBox="1"/>
          <p:nvPr/>
        </p:nvSpPr>
        <p:spPr>
          <a:xfrm>
            <a:off x="8764151" y="2201304"/>
            <a:ext cx="1242695" cy="723900"/>
          </a:xfrm>
          <a:prstGeom prst="rect">
            <a:avLst/>
          </a:prstGeom>
        </p:spPr>
        <p:txBody>
          <a:bodyPr vert="horz" wrap="square" lIns="0" tIns="0" rIns="0" bIns="0" rtlCol="0">
            <a:spAutoFit/>
          </a:bodyPr>
          <a:lstStyle/>
          <a:p>
            <a:pPr marL="12700">
              <a:lnSpc>
                <a:spcPts val="1370"/>
              </a:lnSpc>
            </a:pPr>
            <a:r>
              <a:rPr sz="1150" b="1" spc="20" dirty="0">
                <a:latin typeface="Arial"/>
                <a:cs typeface="Arial"/>
              </a:rPr>
              <a:t>100</a:t>
            </a:r>
            <a:r>
              <a:rPr sz="1150" b="1" spc="-35" dirty="0">
                <a:latin typeface="Arial"/>
                <a:cs typeface="Arial"/>
              </a:rPr>
              <a:t>%</a:t>
            </a:r>
            <a:r>
              <a:rPr sz="1150" b="1" spc="15" dirty="0">
                <a:latin typeface="Arial"/>
                <a:cs typeface="Arial"/>
              </a:rPr>
              <a:t> </a:t>
            </a:r>
            <a:r>
              <a:rPr sz="1150" b="1" spc="-15" dirty="0">
                <a:latin typeface="Arial"/>
                <a:cs typeface="Arial"/>
              </a:rPr>
              <a:t>B</a:t>
            </a:r>
            <a:r>
              <a:rPr sz="1150" b="1" spc="25" dirty="0">
                <a:latin typeface="Arial"/>
                <a:cs typeface="Arial"/>
              </a:rPr>
              <a:t>l</a:t>
            </a:r>
            <a:r>
              <a:rPr sz="1150" b="1" spc="-20" dirty="0">
                <a:latin typeface="Arial"/>
                <a:cs typeface="Arial"/>
              </a:rPr>
              <a:t>a</a:t>
            </a:r>
            <a:r>
              <a:rPr sz="1150" b="1" spc="-5" dirty="0">
                <a:latin typeface="Arial"/>
                <a:cs typeface="Arial"/>
              </a:rPr>
              <a:t>c</a:t>
            </a:r>
            <a:r>
              <a:rPr sz="1150" b="1" dirty="0">
                <a:latin typeface="Arial"/>
                <a:cs typeface="Arial"/>
              </a:rPr>
              <a:t>k</a:t>
            </a:r>
          </a:p>
          <a:p>
            <a:pPr marL="12700">
              <a:lnSpc>
                <a:spcPts val="1430"/>
              </a:lnSpc>
            </a:pPr>
            <a:r>
              <a:rPr sz="1200" spc="-15" dirty="0">
                <a:latin typeface="Arial"/>
                <a:cs typeface="Arial"/>
              </a:rPr>
              <a:t>C</a:t>
            </a:r>
            <a:r>
              <a:rPr sz="1200" spc="-10" dirty="0">
                <a:latin typeface="Arial"/>
                <a:cs typeface="Arial"/>
              </a:rPr>
              <a:t>:</a:t>
            </a:r>
            <a:r>
              <a:rPr sz="1200" dirty="0">
                <a:latin typeface="Arial"/>
                <a:cs typeface="Arial"/>
              </a:rPr>
              <a:t>0</a:t>
            </a:r>
            <a:r>
              <a:rPr sz="1200" spc="-5" dirty="0">
                <a:latin typeface="Arial"/>
                <a:cs typeface="Arial"/>
              </a:rPr>
              <a:t> </a:t>
            </a:r>
            <a:r>
              <a:rPr sz="1200" spc="50" dirty="0">
                <a:latin typeface="Arial"/>
                <a:cs typeface="Arial"/>
              </a:rPr>
              <a:t>M</a:t>
            </a:r>
            <a:r>
              <a:rPr sz="1200" dirty="0">
                <a:latin typeface="Arial"/>
                <a:cs typeface="Arial"/>
              </a:rPr>
              <a:t>:0</a:t>
            </a:r>
            <a:r>
              <a:rPr sz="1200" spc="-5" dirty="0">
                <a:latin typeface="Arial"/>
                <a:cs typeface="Arial"/>
              </a:rPr>
              <a:t> </a:t>
            </a:r>
            <a:r>
              <a:rPr sz="1200" spc="-229" dirty="0">
                <a:latin typeface="Arial"/>
                <a:cs typeface="Arial"/>
              </a:rPr>
              <a:t>Y</a:t>
            </a:r>
            <a:r>
              <a:rPr sz="1200" dirty="0">
                <a:latin typeface="Arial"/>
                <a:cs typeface="Arial"/>
              </a:rPr>
              <a:t>:0</a:t>
            </a:r>
            <a:r>
              <a:rPr sz="1200" spc="-5" dirty="0">
                <a:latin typeface="Arial"/>
                <a:cs typeface="Arial"/>
              </a:rPr>
              <a:t> </a:t>
            </a:r>
            <a:r>
              <a:rPr sz="1200" spc="-60" dirty="0">
                <a:latin typeface="Arial"/>
                <a:cs typeface="Arial"/>
              </a:rPr>
              <a:t>K</a:t>
            </a:r>
            <a:r>
              <a:rPr sz="1200" dirty="0">
                <a:latin typeface="Arial"/>
                <a:cs typeface="Arial"/>
              </a:rPr>
              <a:t>:</a:t>
            </a:r>
            <a:r>
              <a:rPr sz="1200" spc="-5" dirty="0">
                <a:latin typeface="Arial"/>
                <a:cs typeface="Arial"/>
              </a:rPr>
              <a:t>10</a:t>
            </a:r>
            <a:r>
              <a:rPr sz="1200" dirty="0">
                <a:latin typeface="Arial"/>
                <a:cs typeface="Arial"/>
              </a:rPr>
              <a:t>0</a:t>
            </a:r>
          </a:p>
          <a:p>
            <a:pPr marL="12700" marR="197485">
              <a:lnSpc>
                <a:spcPts val="1420"/>
              </a:lnSpc>
              <a:spcBef>
                <a:spcPts val="110"/>
              </a:spcBef>
            </a:pPr>
            <a:r>
              <a:rPr sz="1200" spc="-60" dirty="0">
                <a:latin typeface="Arial"/>
                <a:cs typeface="Arial"/>
              </a:rPr>
              <a:t>H</a:t>
            </a:r>
            <a:r>
              <a:rPr sz="1200" spc="-50" dirty="0">
                <a:latin typeface="Arial"/>
                <a:cs typeface="Arial"/>
              </a:rPr>
              <a:t>E</a:t>
            </a:r>
            <a:r>
              <a:rPr sz="1200" spc="-60" dirty="0">
                <a:latin typeface="Arial"/>
                <a:cs typeface="Arial"/>
              </a:rPr>
              <a:t>X</a:t>
            </a:r>
            <a:r>
              <a:rPr sz="1200" spc="-10" dirty="0">
                <a:latin typeface="Arial"/>
                <a:cs typeface="Arial"/>
              </a:rPr>
              <a:t>#66666</a:t>
            </a:r>
            <a:r>
              <a:rPr sz="1200" dirty="0">
                <a:latin typeface="Arial"/>
                <a:cs typeface="Arial"/>
              </a:rPr>
              <a:t>6 </a:t>
            </a:r>
            <a:r>
              <a:rPr sz="1200" spc="-80" dirty="0">
                <a:latin typeface="Arial"/>
                <a:cs typeface="Arial"/>
              </a:rPr>
              <a:t>R:</a:t>
            </a:r>
            <a:r>
              <a:rPr sz="1200" spc="-10" dirty="0">
                <a:latin typeface="Arial"/>
                <a:cs typeface="Arial"/>
              </a:rPr>
              <a:t>3</a:t>
            </a:r>
            <a:r>
              <a:rPr sz="1200" dirty="0">
                <a:latin typeface="Arial"/>
                <a:cs typeface="Arial"/>
              </a:rPr>
              <a:t>0</a:t>
            </a:r>
            <a:r>
              <a:rPr sz="1200" spc="-5" dirty="0">
                <a:latin typeface="Arial"/>
                <a:cs typeface="Arial"/>
              </a:rPr>
              <a:t> </a:t>
            </a:r>
            <a:r>
              <a:rPr sz="1200" dirty="0">
                <a:latin typeface="Arial"/>
                <a:cs typeface="Arial"/>
              </a:rPr>
              <a:t>G:</a:t>
            </a:r>
            <a:r>
              <a:rPr sz="1200" spc="-10" dirty="0">
                <a:latin typeface="Arial"/>
                <a:cs typeface="Arial"/>
              </a:rPr>
              <a:t>3</a:t>
            </a:r>
            <a:r>
              <a:rPr sz="1200" dirty="0">
                <a:latin typeface="Arial"/>
                <a:cs typeface="Arial"/>
              </a:rPr>
              <a:t>0</a:t>
            </a:r>
            <a:r>
              <a:rPr sz="1200" spc="-5" dirty="0">
                <a:latin typeface="Arial"/>
                <a:cs typeface="Arial"/>
              </a:rPr>
              <a:t> </a:t>
            </a:r>
            <a:r>
              <a:rPr sz="1200" spc="-60" dirty="0">
                <a:latin typeface="Arial"/>
                <a:cs typeface="Arial"/>
              </a:rPr>
              <a:t>B</a:t>
            </a:r>
            <a:r>
              <a:rPr sz="1200" dirty="0">
                <a:latin typeface="Arial"/>
                <a:cs typeface="Arial"/>
              </a:rPr>
              <a:t>:</a:t>
            </a:r>
            <a:r>
              <a:rPr sz="1200" spc="-10" dirty="0">
                <a:latin typeface="Arial"/>
                <a:cs typeface="Arial"/>
              </a:rPr>
              <a:t>3</a:t>
            </a:r>
            <a:r>
              <a:rPr sz="1200" dirty="0">
                <a:latin typeface="Arial"/>
                <a:cs typeface="Arial"/>
              </a:rPr>
              <a:t>0</a:t>
            </a: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8</a:t>
            </a:fld>
            <a:endParaRPr spc="-80" dirty="0"/>
          </a:p>
        </p:txBody>
      </p:sp>
      <p:sp>
        <p:nvSpPr>
          <p:cNvPr id="12" name="object 12"/>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9756" y="303794"/>
            <a:ext cx="3249745" cy="188901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990600" y="76200"/>
            <a:ext cx="3670935" cy="6109365"/>
          </a:xfrm>
          <a:prstGeom prst="rect">
            <a:avLst/>
          </a:prstGeom>
        </p:spPr>
        <p:txBody>
          <a:bodyPr vert="horz" wrap="square" lIns="0" tIns="0" rIns="0" bIns="0" rtlCol="0">
            <a:spAutoFit/>
          </a:bodyPr>
          <a:lstStyle/>
          <a:p>
            <a:pPr marL="12700">
              <a:lnSpc>
                <a:spcPct val="100000"/>
              </a:lnSpc>
            </a:pPr>
            <a:r>
              <a:rPr lang="en-US" sz="1550" spc="114" dirty="0">
                <a:solidFill>
                  <a:srgbClr val="249F54"/>
                </a:solidFill>
                <a:latin typeface="Lucida Sans Unicode"/>
                <a:cs typeface="Lucida Sans Unicode"/>
              </a:rPr>
              <a:t>LOGO ON </a:t>
            </a:r>
            <a:r>
              <a:rPr sz="1550" spc="114" dirty="0">
                <a:solidFill>
                  <a:srgbClr val="249F54"/>
                </a:solidFill>
                <a:latin typeface="Lucida Sans Unicode"/>
                <a:cs typeface="Lucida Sans Unicode"/>
              </a:rPr>
              <a:t>BLA</a:t>
            </a:r>
            <a:r>
              <a:rPr sz="1550" spc="45" dirty="0">
                <a:solidFill>
                  <a:srgbClr val="249F54"/>
                </a:solidFill>
                <a:latin typeface="Lucida Sans Unicode"/>
                <a:cs typeface="Lucida Sans Unicode"/>
              </a:rPr>
              <a:t>C</a:t>
            </a:r>
            <a:r>
              <a:rPr sz="1550" spc="-15" dirty="0">
                <a:solidFill>
                  <a:srgbClr val="249F54"/>
                </a:solidFill>
                <a:latin typeface="Lucida Sans Unicode"/>
                <a:cs typeface="Lucida Sans Unicode"/>
              </a:rPr>
              <a:t>K</a:t>
            </a:r>
            <a:r>
              <a:rPr lang="en-US" sz="1550" spc="-40" dirty="0">
                <a:solidFill>
                  <a:srgbClr val="249F54"/>
                </a:solidFill>
                <a:latin typeface="Lucida Sans Unicode"/>
                <a:cs typeface="Lucida Sans Unicode"/>
              </a:rPr>
              <a:t> OR</a:t>
            </a:r>
            <a:r>
              <a:rPr sz="1550" spc="-40" dirty="0">
                <a:solidFill>
                  <a:srgbClr val="249F54"/>
                </a:solidFill>
                <a:latin typeface="Lucida Sans Unicode"/>
                <a:cs typeface="Lucida Sans Unicode"/>
              </a:rPr>
              <a:t> </a:t>
            </a:r>
            <a:r>
              <a:rPr sz="1550" spc="170" dirty="0">
                <a:solidFill>
                  <a:srgbClr val="249F54"/>
                </a:solidFill>
                <a:latin typeface="Lucida Sans Unicode"/>
                <a:cs typeface="Lucida Sans Unicode"/>
              </a:rPr>
              <a:t>W</a:t>
            </a:r>
            <a:r>
              <a:rPr sz="1550" spc="15" dirty="0">
                <a:solidFill>
                  <a:srgbClr val="249F54"/>
                </a:solidFill>
                <a:latin typeface="Lucida Sans Unicode"/>
                <a:cs typeface="Lucida Sans Unicode"/>
              </a:rPr>
              <a:t>H</a:t>
            </a:r>
            <a:r>
              <a:rPr sz="1550" spc="-30" dirty="0">
                <a:solidFill>
                  <a:srgbClr val="249F54"/>
                </a:solidFill>
                <a:latin typeface="Lucida Sans Unicode"/>
                <a:cs typeface="Lucida Sans Unicode"/>
              </a:rPr>
              <a:t>I</a:t>
            </a:r>
            <a:r>
              <a:rPr sz="1550" spc="-65" dirty="0">
                <a:solidFill>
                  <a:srgbClr val="249F54"/>
                </a:solidFill>
                <a:latin typeface="Lucida Sans Unicode"/>
                <a:cs typeface="Lucida Sans Unicode"/>
              </a:rPr>
              <a:t>T</a:t>
            </a:r>
            <a:r>
              <a:rPr sz="1550" spc="100" dirty="0">
                <a:solidFill>
                  <a:srgbClr val="249F54"/>
                </a:solidFill>
                <a:latin typeface="Lucida Sans Unicode"/>
                <a:cs typeface="Lucida Sans Unicode"/>
              </a:rPr>
              <a:t>E</a:t>
            </a:r>
            <a:r>
              <a:rPr sz="1550" spc="-40" dirty="0">
                <a:solidFill>
                  <a:srgbClr val="249F54"/>
                </a:solidFill>
                <a:latin typeface="Lucida Sans Unicode"/>
                <a:cs typeface="Lucida Sans Unicode"/>
              </a:rPr>
              <a:t> </a:t>
            </a:r>
            <a:r>
              <a:rPr lang="en-US" sz="1550" spc="-40" dirty="0">
                <a:solidFill>
                  <a:srgbClr val="249F54"/>
                </a:solidFill>
                <a:latin typeface="Lucida Sans Unicode"/>
                <a:cs typeface="Lucida Sans Unicode"/>
              </a:rPr>
              <a:t> BACKGROUND</a:t>
            </a:r>
            <a:r>
              <a:rPr sz="1550" spc="-40" dirty="0">
                <a:solidFill>
                  <a:srgbClr val="249F54"/>
                </a:solidFill>
                <a:latin typeface="Lucida Sans Unicode"/>
                <a:cs typeface="Lucida Sans Unicode"/>
              </a:rPr>
              <a:t> </a:t>
            </a:r>
            <a:r>
              <a:rPr sz="1550" spc="-140" dirty="0">
                <a:solidFill>
                  <a:srgbClr val="249F54"/>
                </a:solidFill>
                <a:latin typeface="Lucida Sans Unicode"/>
                <a:cs typeface="Lucida Sans Unicode"/>
              </a:rPr>
              <a:t>V</a:t>
            </a:r>
            <a:r>
              <a:rPr sz="1550" spc="20" dirty="0">
                <a:solidFill>
                  <a:srgbClr val="249F54"/>
                </a:solidFill>
                <a:latin typeface="Lucida Sans Unicode"/>
                <a:cs typeface="Lucida Sans Unicode"/>
              </a:rPr>
              <a:t>A</a:t>
            </a:r>
            <a:r>
              <a:rPr sz="1550" spc="-40" dirty="0">
                <a:solidFill>
                  <a:srgbClr val="249F54"/>
                </a:solidFill>
                <a:latin typeface="Lucida Sans Unicode"/>
                <a:cs typeface="Lucida Sans Unicode"/>
              </a:rPr>
              <a:t>R</a:t>
            </a:r>
            <a:r>
              <a:rPr sz="1550" spc="-30" dirty="0">
                <a:solidFill>
                  <a:srgbClr val="249F54"/>
                </a:solidFill>
                <a:latin typeface="Lucida Sans Unicode"/>
                <a:cs typeface="Lucida Sans Unicode"/>
              </a:rPr>
              <a:t>I</a:t>
            </a:r>
            <a:r>
              <a:rPr sz="1550" spc="20" dirty="0">
                <a:solidFill>
                  <a:srgbClr val="249F54"/>
                </a:solidFill>
                <a:latin typeface="Lucida Sans Unicode"/>
                <a:cs typeface="Lucida Sans Unicode"/>
              </a:rPr>
              <a:t>A</a:t>
            </a:r>
            <a:r>
              <a:rPr sz="1550" spc="95" dirty="0">
                <a:solidFill>
                  <a:srgbClr val="249F54"/>
                </a:solidFill>
                <a:latin typeface="Lucida Sans Unicode"/>
                <a:cs typeface="Lucida Sans Unicode"/>
              </a:rPr>
              <a:t>N</a:t>
            </a:r>
            <a:r>
              <a:rPr sz="1550" spc="-70" dirty="0">
                <a:solidFill>
                  <a:srgbClr val="249F54"/>
                </a:solidFill>
                <a:latin typeface="Lucida Sans Unicode"/>
                <a:cs typeface="Lucida Sans Unicode"/>
              </a:rPr>
              <a:t>T</a:t>
            </a:r>
            <a:endParaRPr sz="1400" dirty="0">
              <a:latin typeface="Times New Roman"/>
              <a:cs typeface="Times New Roman"/>
            </a:endParaRPr>
          </a:p>
          <a:p>
            <a:pPr marL="12700" marR="6350">
              <a:lnSpc>
                <a:spcPct val="150400"/>
              </a:lnSpc>
              <a:spcBef>
                <a:spcPts val="855"/>
              </a:spcBef>
            </a:pPr>
            <a:r>
              <a:rPr lang="en-US" sz="1100" spc="-25" dirty="0">
                <a:latin typeface="Arial"/>
                <a:cs typeface="Arial"/>
              </a:rPr>
              <a:t>The CCM logo has two variants, each designed to be used on specific background colors:</a:t>
            </a:r>
          </a:p>
          <a:p>
            <a:pPr marL="12700" marR="6350">
              <a:lnSpc>
                <a:spcPct val="150400"/>
              </a:lnSpc>
              <a:spcBef>
                <a:spcPts val="855"/>
              </a:spcBef>
            </a:pPr>
            <a:r>
              <a:rPr lang="en-US" sz="1100" b="1" spc="-25" dirty="0">
                <a:latin typeface="Arial"/>
                <a:cs typeface="Arial"/>
              </a:rPr>
              <a:t>Logo Variant with "Nigeria" in White:</a:t>
            </a:r>
          </a:p>
          <a:p>
            <a:pPr marL="12700" marR="6350">
              <a:lnSpc>
                <a:spcPct val="150400"/>
              </a:lnSpc>
              <a:spcBef>
                <a:spcPts val="855"/>
              </a:spcBef>
            </a:pPr>
            <a:r>
              <a:rPr lang="en-US" sz="1100" spc="-25" dirty="0">
                <a:latin typeface="Arial"/>
                <a:cs typeface="Arial"/>
              </a:rPr>
              <a:t>This variant of the logo is intended to be used on black or dark background surfaces. The main elements of the logo, including the CCM symbol and other text, are designed in white to ensure visibility and contrast against dark backgrounds.</a:t>
            </a:r>
          </a:p>
          <a:p>
            <a:pPr marL="12700" marR="6350">
              <a:lnSpc>
                <a:spcPct val="150400"/>
              </a:lnSpc>
              <a:spcBef>
                <a:spcPts val="855"/>
              </a:spcBef>
            </a:pPr>
            <a:r>
              <a:rPr lang="en-US" sz="1100" b="1" spc="-25" dirty="0">
                <a:latin typeface="Arial"/>
                <a:cs typeface="Arial"/>
              </a:rPr>
              <a:t>Logo Variant with "Nigeria" in Black:</a:t>
            </a:r>
          </a:p>
          <a:p>
            <a:pPr marL="12700" marR="6350">
              <a:lnSpc>
                <a:spcPct val="150400"/>
              </a:lnSpc>
              <a:spcBef>
                <a:spcPts val="855"/>
              </a:spcBef>
            </a:pPr>
            <a:r>
              <a:rPr lang="en-US" sz="1100" spc="-25" dirty="0">
                <a:latin typeface="Arial"/>
                <a:cs typeface="Arial"/>
              </a:rPr>
              <a:t>This variant of the logo is specifically designed for white or bright background surfaces. The "Nigeria" text is rendered in black to ensure legibility and prominence against light backgrounds, allowing for clear visibility and visual impact.</a:t>
            </a:r>
          </a:p>
          <a:p>
            <a:pPr marL="12700" marR="6350">
              <a:lnSpc>
                <a:spcPct val="150400"/>
              </a:lnSpc>
              <a:spcBef>
                <a:spcPts val="855"/>
              </a:spcBef>
            </a:pPr>
            <a:r>
              <a:rPr lang="en-US" sz="1100" spc="-25" dirty="0">
                <a:latin typeface="Arial"/>
                <a:cs typeface="Arial"/>
              </a:rPr>
              <a:t>It is important to use the appropriate logo variant based on the background color to maintain visual consistency and readability.</a:t>
            </a:r>
          </a:p>
          <a:p>
            <a:pPr marL="12700" marR="6350">
              <a:lnSpc>
                <a:spcPct val="150400"/>
              </a:lnSpc>
              <a:spcBef>
                <a:spcPts val="855"/>
              </a:spcBef>
            </a:pPr>
            <a:r>
              <a:rPr lang="en-US" sz="1100" b="1" i="1" spc="-25" dirty="0">
                <a:latin typeface="Arial"/>
                <a:cs typeface="Arial"/>
              </a:rPr>
              <a:t>Please note that using the correct logo variant enhances the logo's visibility and ensures that it remains consistent and recognizable in different contexts</a:t>
            </a:r>
            <a:endParaRPr sz="1100" b="1" i="1" dirty="0">
              <a:latin typeface="Arial"/>
              <a:cs typeface="Arial"/>
            </a:endParaRPr>
          </a:p>
        </p:txBody>
      </p:sp>
      <p:sp>
        <p:nvSpPr>
          <p:cNvPr id="4" name="object 4"/>
          <p:cNvSpPr/>
          <p:nvPr/>
        </p:nvSpPr>
        <p:spPr>
          <a:xfrm>
            <a:off x="6096000" y="304800"/>
            <a:ext cx="5105400" cy="2472690"/>
          </a:xfrm>
          <a:custGeom>
            <a:avLst/>
            <a:gdLst/>
            <a:ahLst/>
            <a:cxnLst/>
            <a:rect l="l" t="t" r="r" b="b"/>
            <a:pathLst>
              <a:path w="2171700" h="1177289">
                <a:moveTo>
                  <a:pt x="0" y="0"/>
                </a:moveTo>
                <a:lnTo>
                  <a:pt x="2171700" y="0"/>
                </a:lnTo>
                <a:lnTo>
                  <a:pt x="2171700" y="1177290"/>
                </a:lnTo>
                <a:lnTo>
                  <a:pt x="0" y="1177290"/>
                </a:lnTo>
                <a:lnTo>
                  <a:pt x="0" y="0"/>
                </a:lnTo>
                <a:close/>
              </a:path>
            </a:pathLst>
          </a:custGeom>
          <a:ln w="6350">
            <a:solidFill>
              <a:srgbClr val="000000"/>
            </a:solidFill>
          </a:ln>
        </p:spPr>
        <p:txBody>
          <a:bodyPr wrap="square" lIns="0" tIns="0" rIns="0" bIns="0" rtlCol="0"/>
          <a:lstStyle/>
          <a:p>
            <a:endParaRPr/>
          </a:p>
        </p:txBody>
      </p:sp>
      <p:sp>
        <p:nvSpPr>
          <p:cNvPr id="6" name="object 6"/>
          <p:cNvSpPr/>
          <p:nvPr/>
        </p:nvSpPr>
        <p:spPr>
          <a:xfrm>
            <a:off x="6096000" y="2773154"/>
            <a:ext cx="2171700" cy="1177290"/>
          </a:xfrm>
          <a:custGeom>
            <a:avLst/>
            <a:gdLst/>
            <a:ahLst/>
            <a:cxnLst/>
            <a:rect l="l" t="t" r="r" b="b"/>
            <a:pathLst>
              <a:path w="2171700" h="1177289">
                <a:moveTo>
                  <a:pt x="0" y="0"/>
                </a:moveTo>
                <a:lnTo>
                  <a:pt x="2171700" y="0"/>
                </a:lnTo>
                <a:lnTo>
                  <a:pt x="2171700" y="1177290"/>
                </a:lnTo>
                <a:lnTo>
                  <a:pt x="0" y="1177290"/>
                </a:lnTo>
                <a:lnTo>
                  <a:pt x="0" y="0"/>
                </a:lnTo>
                <a:close/>
              </a:path>
            </a:pathLst>
          </a:custGeom>
          <a:ln w="6350">
            <a:solidFill>
              <a:srgbClr val="000000"/>
            </a:solidFill>
          </a:ln>
        </p:spPr>
        <p:txBody>
          <a:bodyPr wrap="square" lIns="0" tIns="0" rIns="0" bIns="0" rtlCol="0"/>
          <a:lstStyle/>
          <a:p>
            <a:endParaRPr/>
          </a:p>
        </p:txBody>
      </p:sp>
      <p:sp>
        <p:nvSpPr>
          <p:cNvPr id="9" name="object 9"/>
          <p:cNvSpPr/>
          <p:nvPr/>
        </p:nvSpPr>
        <p:spPr>
          <a:xfrm>
            <a:off x="6096000" y="2795308"/>
            <a:ext cx="5105400" cy="2691091"/>
          </a:xfrm>
          <a:custGeom>
            <a:avLst/>
            <a:gdLst/>
            <a:ahLst/>
            <a:cxnLst/>
            <a:rect l="l" t="t" r="r" b="b"/>
            <a:pathLst>
              <a:path w="2171700" h="1177289">
                <a:moveTo>
                  <a:pt x="0" y="0"/>
                </a:moveTo>
                <a:lnTo>
                  <a:pt x="2171700" y="0"/>
                </a:lnTo>
                <a:lnTo>
                  <a:pt x="2171700" y="1177290"/>
                </a:lnTo>
                <a:lnTo>
                  <a:pt x="0" y="1177290"/>
                </a:lnTo>
                <a:lnTo>
                  <a:pt x="0" y="0"/>
                </a:lnTo>
                <a:close/>
              </a:path>
            </a:pathLst>
          </a:custGeom>
          <a:solidFill>
            <a:srgbClr val="0D0D0D"/>
          </a:solidFill>
        </p:spPr>
        <p:txBody>
          <a:bodyPr wrap="square" lIns="0" tIns="0" rIns="0" bIns="0" rtlCol="0"/>
          <a:lstStyle/>
          <a:p>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9</a:t>
            </a:fld>
            <a:endParaRPr spc="-80" dirty="0"/>
          </a:p>
        </p:txBody>
      </p:sp>
      <p:sp>
        <p:nvSpPr>
          <p:cNvPr id="15" name="object 15"/>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4038" y="533401"/>
            <a:ext cx="3979946" cy="2313464"/>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9400" y="2943311"/>
            <a:ext cx="3809999" cy="219181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59452" y="542809"/>
            <a:ext cx="3646804" cy="1834514"/>
          </a:xfrm>
          <a:prstGeom prst="rect">
            <a:avLst/>
          </a:prstGeom>
        </p:spPr>
        <p:txBody>
          <a:bodyPr vert="horz" wrap="square" lIns="0" tIns="0" rIns="0" bIns="0" rtlCol="0">
            <a:spAutoFit/>
          </a:bodyPr>
          <a:lstStyle/>
          <a:p>
            <a:pPr marL="12700">
              <a:lnSpc>
                <a:spcPct val="100000"/>
              </a:lnSpc>
            </a:pPr>
            <a:r>
              <a:rPr sz="1550" spc="45" dirty="0">
                <a:solidFill>
                  <a:srgbClr val="249F54"/>
                </a:solidFill>
                <a:latin typeface="Lucida Sans Unicode"/>
                <a:cs typeface="Lucida Sans Unicode"/>
              </a:rPr>
              <a:t>C</a:t>
            </a:r>
            <a:r>
              <a:rPr sz="1550" spc="30" dirty="0">
                <a:solidFill>
                  <a:srgbClr val="249F54"/>
                </a:solidFill>
                <a:latin typeface="Lucida Sans Unicode"/>
                <a:cs typeface="Lucida Sans Unicode"/>
              </a:rPr>
              <a:t>LE</a:t>
            </a:r>
            <a:r>
              <a:rPr sz="1550" spc="20" dirty="0">
                <a:solidFill>
                  <a:srgbClr val="249F54"/>
                </a:solidFill>
                <a:latin typeface="Lucida Sans Unicode"/>
                <a:cs typeface="Lucida Sans Unicode"/>
              </a:rPr>
              <a:t>A</a:t>
            </a:r>
            <a:r>
              <a:rPr sz="1550" spc="-40" dirty="0">
                <a:solidFill>
                  <a:srgbClr val="249F54"/>
                </a:solidFill>
                <a:latin typeface="Lucida Sans Unicode"/>
                <a:cs typeface="Lucida Sans Unicode"/>
              </a:rPr>
              <a:t>R </a:t>
            </a:r>
            <a:r>
              <a:rPr sz="1550" spc="45" dirty="0">
                <a:solidFill>
                  <a:srgbClr val="249F54"/>
                </a:solidFill>
                <a:latin typeface="Lucida Sans Unicode"/>
                <a:cs typeface="Lucida Sans Unicode"/>
              </a:rPr>
              <a:t>S</a:t>
            </a:r>
            <a:r>
              <a:rPr sz="1550" spc="-55" dirty="0">
                <a:solidFill>
                  <a:srgbClr val="249F54"/>
                </a:solidFill>
                <a:latin typeface="Lucida Sans Unicode"/>
                <a:cs typeface="Lucida Sans Unicode"/>
              </a:rPr>
              <a:t>P</a:t>
            </a:r>
            <a:r>
              <a:rPr sz="1550" spc="20" dirty="0">
                <a:solidFill>
                  <a:srgbClr val="249F54"/>
                </a:solidFill>
                <a:latin typeface="Lucida Sans Unicode"/>
                <a:cs typeface="Lucida Sans Unicode"/>
              </a:rPr>
              <a:t>A</a:t>
            </a:r>
            <a:r>
              <a:rPr sz="1550" spc="45" dirty="0">
                <a:solidFill>
                  <a:srgbClr val="249F54"/>
                </a:solidFill>
                <a:latin typeface="Lucida Sans Unicode"/>
                <a:cs typeface="Lucida Sans Unicode"/>
              </a:rPr>
              <a:t>C</a:t>
            </a:r>
            <a:r>
              <a:rPr sz="1550" spc="100" dirty="0">
                <a:solidFill>
                  <a:srgbClr val="249F54"/>
                </a:solidFill>
                <a:latin typeface="Lucida Sans Unicode"/>
                <a:cs typeface="Lucida Sans Unicode"/>
              </a:rPr>
              <a:t>E</a:t>
            </a:r>
            <a:r>
              <a:rPr sz="1550" spc="-40" dirty="0">
                <a:solidFill>
                  <a:srgbClr val="249F54"/>
                </a:solidFill>
                <a:latin typeface="Lucida Sans Unicode"/>
                <a:cs typeface="Lucida Sans Unicode"/>
              </a:rPr>
              <a:t> </a:t>
            </a:r>
            <a:r>
              <a:rPr sz="1550" spc="125" dirty="0">
                <a:solidFill>
                  <a:srgbClr val="249F54"/>
                </a:solidFill>
                <a:latin typeface="Lucida Sans Unicode"/>
                <a:cs typeface="Lucida Sans Unicode"/>
              </a:rPr>
              <a:t>G</a:t>
            </a:r>
            <a:r>
              <a:rPr sz="1550" spc="20" dirty="0">
                <a:solidFill>
                  <a:srgbClr val="249F54"/>
                </a:solidFill>
                <a:latin typeface="Lucida Sans Unicode"/>
                <a:cs typeface="Lucida Sans Unicode"/>
              </a:rPr>
              <a:t>U</a:t>
            </a:r>
            <a:r>
              <a:rPr sz="1550" spc="-30" dirty="0">
                <a:solidFill>
                  <a:srgbClr val="249F54"/>
                </a:solidFill>
                <a:latin typeface="Lucida Sans Unicode"/>
                <a:cs typeface="Lucida Sans Unicode"/>
              </a:rPr>
              <a:t>I</a:t>
            </a:r>
            <a:r>
              <a:rPr sz="1550" spc="20" dirty="0">
                <a:solidFill>
                  <a:srgbClr val="249F54"/>
                </a:solidFill>
                <a:latin typeface="Lucida Sans Unicode"/>
                <a:cs typeface="Lucida Sans Unicode"/>
              </a:rPr>
              <a:t>D</a:t>
            </a:r>
            <a:r>
              <a:rPr sz="1550" spc="100" dirty="0">
                <a:solidFill>
                  <a:srgbClr val="249F54"/>
                </a:solidFill>
                <a:latin typeface="Lucida Sans Unicode"/>
                <a:cs typeface="Lucida Sans Unicode"/>
              </a:rPr>
              <a:t>E</a:t>
            </a:r>
            <a:r>
              <a:rPr sz="1550" spc="-30" dirty="0">
                <a:solidFill>
                  <a:srgbClr val="249F54"/>
                </a:solidFill>
                <a:latin typeface="Lucida Sans Unicode"/>
                <a:cs typeface="Lucida Sans Unicode"/>
              </a:rPr>
              <a:t>LI</a:t>
            </a:r>
            <a:r>
              <a:rPr sz="1550" spc="95" dirty="0">
                <a:solidFill>
                  <a:srgbClr val="249F54"/>
                </a:solidFill>
                <a:latin typeface="Lucida Sans Unicode"/>
                <a:cs typeface="Lucida Sans Unicode"/>
              </a:rPr>
              <a:t>N</a:t>
            </a:r>
            <a:r>
              <a:rPr sz="1550" spc="100" dirty="0">
                <a:solidFill>
                  <a:srgbClr val="249F54"/>
                </a:solidFill>
                <a:latin typeface="Lucida Sans Unicode"/>
                <a:cs typeface="Lucida Sans Unicode"/>
              </a:rPr>
              <a:t>E</a:t>
            </a:r>
            <a:r>
              <a:rPr sz="1550" spc="50" dirty="0">
                <a:solidFill>
                  <a:srgbClr val="249F54"/>
                </a:solidFill>
                <a:latin typeface="Lucida Sans Unicode"/>
                <a:cs typeface="Lucida Sans Unicode"/>
              </a:rPr>
              <a:t>S</a:t>
            </a:r>
            <a:endParaRPr sz="1550">
              <a:latin typeface="Lucida Sans Unicode"/>
              <a:cs typeface="Lucida Sans Unicode"/>
            </a:endParaRPr>
          </a:p>
          <a:p>
            <a:pPr marL="12700" marR="5080">
              <a:lnSpc>
                <a:spcPct val="150400"/>
              </a:lnSpc>
              <a:spcBef>
                <a:spcPts val="55"/>
              </a:spcBef>
            </a:pPr>
            <a:r>
              <a:rPr sz="1400" spc="15" dirty="0">
                <a:latin typeface="Arial"/>
                <a:cs typeface="Arial"/>
              </a:rPr>
              <a:t>A m</a:t>
            </a:r>
            <a:r>
              <a:rPr sz="1400" spc="5" dirty="0">
                <a:latin typeface="Arial"/>
                <a:cs typeface="Arial"/>
              </a:rPr>
              <a:t>i</a:t>
            </a:r>
            <a:r>
              <a:rPr sz="1400" spc="10" dirty="0">
                <a:latin typeface="Arial"/>
                <a:cs typeface="Arial"/>
              </a:rPr>
              <a:t>n</a:t>
            </a:r>
            <a:r>
              <a:rPr sz="1400" spc="5" dirty="0">
                <a:latin typeface="Arial"/>
                <a:cs typeface="Arial"/>
              </a:rPr>
              <a:t>i</a:t>
            </a:r>
            <a:r>
              <a:rPr sz="1400" spc="30" dirty="0">
                <a:latin typeface="Arial"/>
                <a:cs typeface="Arial"/>
              </a:rPr>
              <a:t>m</a:t>
            </a:r>
            <a:r>
              <a:rPr sz="1400" spc="-5" dirty="0">
                <a:latin typeface="Arial"/>
                <a:cs typeface="Arial"/>
              </a:rPr>
              <a:t>u</a:t>
            </a:r>
            <a:r>
              <a:rPr sz="1400" spc="20" dirty="0">
                <a:latin typeface="Arial"/>
                <a:cs typeface="Arial"/>
              </a:rPr>
              <a:t>m</a:t>
            </a:r>
            <a:r>
              <a:rPr sz="1400" spc="-10" dirty="0">
                <a:latin typeface="Arial"/>
                <a:cs typeface="Arial"/>
              </a:rPr>
              <a:t> </a:t>
            </a:r>
            <a:r>
              <a:rPr sz="1400" spc="-30" dirty="0">
                <a:latin typeface="Arial"/>
                <a:cs typeface="Arial"/>
              </a:rPr>
              <a:t>c</a:t>
            </a:r>
            <a:r>
              <a:rPr sz="1400" spc="5" dirty="0">
                <a:latin typeface="Arial"/>
                <a:cs typeface="Arial"/>
              </a:rPr>
              <a:t>l</a:t>
            </a:r>
            <a:r>
              <a:rPr sz="1400" spc="10" dirty="0">
                <a:latin typeface="Arial"/>
                <a:cs typeface="Arial"/>
              </a:rPr>
              <a:t>e</a:t>
            </a:r>
            <a:r>
              <a:rPr sz="1400" spc="-60" dirty="0">
                <a:latin typeface="Arial"/>
                <a:cs typeface="Arial"/>
              </a:rPr>
              <a:t>a</a:t>
            </a:r>
            <a:r>
              <a:rPr sz="1400" spc="-5" dirty="0">
                <a:latin typeface="Arial"/>
                <a:cs typeface="Arial"/>
              </a:rPr>
              <a:t>r </a:t>
            </a:r>
            <a:r>
              <a:rPr sz="1400" spc="-105" dirty="0">
                <a:latin typeface="Arial"/>
                <a:cs typeface="Arial"/>
              </a:rPr>
              <a:t>s</a:t>
            </a:r>
            <a:r>
              <a:rPr sz="1400" spc="65" dirty="0">
                <a:latin typeface="Arial"/>
                <a:cs typeface="Arial"/>
              </a:rPr>
              <a:t>p</a:t>
            </a:r>
            <a:r>
              <a:rPr sz="1400" spc="-60" dirty="0">
                <a:latin typeface="Arial"/>
                <a:cs typeface="Arial"/>
              </a:rPr>
              <a:t>a</a:t>
            </a:r>
            <a:r>
              <a:rPr sz="1400" spc="-30" dirty="0">
                <a:latin typeface="Arial"/>
                <a:cs typeface="Arial"/>
              </a:rPr>
              <a:t>c</a:t>
            </a:r>
            <a:r>
              <a:rPr sz="1400" dirty="0">
                <a:latin typeface="Arial"/>
                <a:cs typeface="Arial"/>
              </a:rPr>
              <a:t>e</a:t>
            </a:r>
            <a:r>
              <a:rPr sz="1400" spc="-10" dirty="0">
                <a:latin typeface="Arial"/>
                <a:cs typeface="Arial"/>
              </a:rPr>
              <a:t> </a:t>
            </a:r>
            <a:r>
              <a:rPr sz="1400" spc="15" dirty="0">
                <a:latin typeface="Arial"/>
                <a:cs typeface="Arial"/>
              </a:rPr>
              <a:t>m</a:t>
            </a:r>
            <a:r>
              <a:rPr sz="1400" spc="-5" dirty="0">
                <a:latin typeface="Arial"/>
                <a:cs typeface="Arial"/>
              </a:rPr>
              <a:t>u</a:t>
            </a:r>
            <a:r>
              <a:rPr sz="1400" spc="-105" dirty="0">
                <a:latin typeface="Arial"/>
                <a:cs typeface="Arial"/>
              </a:rPr>
              <a:t>s</a:t>
            </a:r>
            <a:r>
              <a:rPr sz="1400" spc="70" dirty="0">
                <a:latin typeface="Arial"/>
                <a:cs typeface="Arial"/>
              </a:rPr>
              <a:t>t</a:t>
            </a:r>
            <a:r>
              <a:rPr sz="1400" spc="-5" dirty="0">
                <a:latin typeface="Arial"/>
                <a:cs typeface="Arial"/>
              </a:rPr>
              <a:t> </a:t>
            </a:r>
            <a:r>
              <a:rPr sz="1400" spc="-105" dirty="0">
                <a:latin typeface="Arial"/>
                <a:cs typeface="Arial"/>
              </a:rPr>
              <a:t>s</a:t>
            </a:r>
            <a:r>
              <a:rPr sz="1400" spc="-5" dirty="0">
                <a:latin typeface="Arial"/>
                <a:cs typeface="Arial"/>
              </a:rPr>
              <a:t>u</a:t>
            </a:r>
            <a:r>
              <a:rPr sz="1400" spc="-10" dirty="0">
                <a:latin typeface="Arial"/>
                <a:cs typeface="Arial"/>
              </a:rPr>
              <a:t>r</a:t>
            </a:r>
            <a:r>
              <a:rPr sz="1400" spc="-35" dirty="0">
                <a:latin typeface="Arial"/>
                <a:cs typeface="Arial"/>
              </a:rPr>
              <a:t>r</a:t>
            </a:r>
            <a:r>
              <a:rPr sz="1400" spc="40" dirty="0">
                <a:latin typeface="Arial"/>
                <a:cs typeface="Arial"/>
              </a:rPr>
              <a:t>o</a:t>
            </a:r>
            <a:r>
              <a:rPr sz="1400" spc="-5" dirty="0">
                <a:latin typeface="Arial"/>
                <a:cs typeface="Arial"/>
              </a:rPr>
              <a:t>un</a:t>
            </a:r>
            <a:r>
              <a:rPr sz="1400" spc="70" dirty="0">
                <a:latin typeface="Arial"/>
                <a:cs typeface="Arial"/>
              </a:rPr>
              <a:t>d</a:t>
            </a:r>
            <a:r>
              <a:rPr sz="1400" spc="-10"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 CCM </a:t>
            </a:r>
            <a:r>
              <a:rPr sz="1400" spc="20" dirty="0">
                <a:latin typeface="Arial"/>
                <a:cs typeface="Arial"/>
              </a:rPr>
              <a:t>l</a:t>
            </a:r>
            <a:r>
              <a:rPr sz="1400" spc="45" dirty="0">
                <a:latin typeface="Arial"/>
                <a:cs typeface="Arial"/>
              </a:rPr>
              <a:t>o</a:t>
            </a:r>
            <a:r>
              <a:rPr sz="1400" spc="65" dirty="0">
                <a:latin typeface="Arial"/>
                <a:cs typeface="Arial"/>
              </a:rPr>
              <a:t>g</a:t>
            </a:r>
            <a:r>
              <a:rPr sz="1400" spc="40" dirty="0">
                <a:latin typeface="Arial"/>
                <a:cs typeface="Arial"/>
              </a:rPr>
              <a:t>o</a:t>
            </a:r>
            <a:r>
              <a:rPr sz="1400" dirty="0">
                <a:latin typeface="Arial"/>
                <a:cs typeface="Arial"/>
              </a:rPr>
              <a:t>.</a:t>
            </a:r>
            <a:r>
              <a:rPr sz="1400" spc="-5" dirty="0">
                <a:latin typeface="Arial"/>
                <a:cs typeface="Arial"/>
              </a:rPr>
              <a:t> G</a:t>
            </a:r>
            <a:r>
              <a:rPr sz="1400" spc="-10" dirty="0">
                <a:latin typeface="Arial"/>
                <a:cs typeface="Arial"/>
              </a:rPr>
              <a:t>r</a:t>
            </a:r>
            <a:r>
              <a:rPr sz="1400" spc="-60" dirty="0">
                <a:latin typeface="Arial"/>
                <a:cs typeface="Arial"/>
              </a:rPr>
              <a:t>a</a:t>
            </a:r>
            <a:r>
              <a:rPr sz="1400" spc="65" dirty="0">
                <a:latin typeface="Arial"/>
                <a:cs typeface="Arial"/>
              </a:rPr>
              <a:t>p</a:t>
            </a:r>
            <a:r>
              <a:rPr sz="1400" spc="-5" dirty="0">
                <a:latin typeface="Arial"/>
                <a:cs typeface="Arial"/>
              </a:rPr>
              <a:t>h</a:t>
            </a:r>
            <a:r>
              <a:rPr sz="1400" dirty="0">
                <a:latin typeface="Arial"/>
                <a:cs typeface="Arial"/>
              </a:rPr>
              <a:t>ic</a:t>
            </a:r>
            <a:r>
              <a:rPr sz="1400" spc="-5" dirty="0">
                <a:latin typeface="Arial"/>
                <a:cs typeface="Arial"/>
              </a:rPr>
              <a:t> e</a:t>
            </a:r>
            <a:r>
              <a:rPr sz="1400" spc="5" dirty="0">
                <a:latin typeface="Arial"/>
                <a:cs typeface="Arial"/>
              </a:rPr>
              <a:t>l</a:t>
            </a:r>
            <a:r>
              <a:rPr sz="1400" spc="10" dirty="0">
                <a:latin typeface="Arial"/>
                <a:cs typeface="Arial"/>
              </a:rPr>
              <a:t>em</a:t>
            </a:r>
            <a:r>
              <a:rPr sz="1400" spc="-5" dirty="0">
                <a:latin typeface="Arial"/>
                <a:cs typeface="Arial"/>
              </a:rPr>
              <a:t>en</a:t>
            </a:r>
            <a:r>
              <a:rPr sz="1400" spc="65" dirty="0">
                <a:latin typeface="Arial"/>
                <a:cs typeface="Arial"/>
              </a:rPr>
              <a:t>t</a:t>
            </a:r>
            <a:r>
              <a:rPr sz="1400" spc="-105" dirty="0">
                <a:latin typeface="Arial"/>
                <a:cs typeface="Arial"/>
              </a:rPr>
              <a:t>s</a:t>
            </a:r>
            <a:r>
              <a:rPr sz="1400" dirty="0">
                <a:latin typeface="Arial"/>
                <a:cs typeface="Arial"/>
              </a:rPr>
              <a:t> </a:t>
            </a:r>
            <a:r>
              <a:rPr sz="1400" spc="40" dirty="0">
                <a:latin typeface="Arial"/>
                <a:cs typeface="Arial"/>
              </a:rPr>
              <a:t>o</a:t>
            </a:r>
            <a:r>
              <a:rPr sz="1400" spc="-5" dirty="0">
                <a:latin typeface="Arial"/>
                <a:cs typeface="Arial"/>
              </a:rPr>
              <a:t>r </a:t>
            </a:r>
            <a:r>
              <a:rPr sz="1400" spc="65" dirty="0">
                <a:latin typeface="Arial"/>
                <a:cs typeface="Arial"/>
              </a:rPr>
              <a:t>t</a:t>
            </a:r>
            <a:r>
              <a:rPr sz="1400" spc="-5" dirty="0">
                <a:latin typeface="Arial"/>
                <a:cs typeface="Arial"/>
              </a:rPr>
              <a:t>e</a:t>
            </a:r>
            <a:r>
              <a:rPr sz="1400" spc="-30" dirty="0">
                <a:latin typeface="Arial"/>
                <a:cs typeface="Arial"/>
              </a:rPr>
              <a:t>x</a:t>
            </a:r>
            <a:r>
              <a:rPr sz="1400" spc="70" dirty="0">
                <a:latin typeface="Arial"/>
                <a:cs typeface="Arial"/>
              </a:rPr>
              <a:t>t</a:t>
            </a:r>
            <a:r>
              <a:rPr sz="1400" spc="-5" dirty="0">
                <a:latin typeface="Arial"/>
                <a:cs typeface="Arial"/>
              </a:rPr>
              <a:t> </a:t>
            </a:r>
            <a:r>
              <a:rPr sz="1400" spc="15" dirty="0">
                <a:latin typeface="Arial"/>
                <a:cs typeface="Arial"/>
              </a:rPr>
              <a:t>m</a:t>
            </a:r>
            <a:r>
              <a:rPr sz="1400" spc="-5" dirty="0">
                <a:latin typeface="Arial"/>
                <a:cs typeface="Arial"/>
              </a:rPr>
              <a:t>u</a:t>
            </a:r>
            <a:r>
              <a:rPr sz="1400" spc="-105" dirty="0">
                <a:latin typeface="Arial"/>
                <a:cs typeface="Arial"/>
              </a:rPr>
              <a:t>s</a:t>
            </a:r>
            <a:r>
              <a:rPr sz="1400" spc="70" dirty="0">
                <a:latin typeface="Arial"/>
                <a:cs typeface="Arial"/>
              </a:rPr>
              <a:t>t</a:t>
            </a:r>
            <a:r>
              <a:rPr sz="1400" spc="-5" dirty="0">
                <a:latin typeface="Arial"/>
                <a:cs typeface="Arial"/>
              </a:rPr>
              <a:t> n</a:t>
            </a:r>
            <a:r>
              <a:rPr sz="1400" spc="40" dirty="0">
                <a:latin typeface="Arial"/>
                <a:cs typeface="Arial"/>
              </a:rPr>
              <a:t>o</a:t>
            </a:r>
            <a:r>
              <a:rPr sz="1400" spc="70" dirty="0">
                <a:latin typeface="Arial"/>
                <a:cs typeface="Arial"/>
              </a:rPr>
              <a:t>t </a:t>
            </a:r>
            <a:r>
              <a:rPr sz="1400" spc="20" dirty="0">
                <a:latin typeface="Arial"/>
                <a:cs typeface="Arial"/>
              </a:rPr>
              <a:t>b</a:t>
            </a:r>
            <a:r>
              <a:rPr sz="1400" spc="30" dirty="0">
                <a:latin typeface="Arial"/>
                <a:cs typeface="Arial"/>
              </a:rPr>
              <a:t>e</a:t>
            </a:r>
            <a:r>
              <a:rPr sz="1400" spc="-5" dirty="0">
                <a:latin typeface="Arial"/>
                <a:cs typeface="Arial"/>
              </a:rPr>
              <a:t> </a:t>
            </a:r>
            <a:r>
              <a:rPr sz="1400" spc="60" dirty="0">
                <a:latin typeface="Arial"/>
                <a:cs typeface="Arial"/>
              </a:rPr>
              <a:t>p</a:t>
            </a:r>
            <a:r>
              <a:rPr sz="1400" spc="25" dirty="0">
                <a:latin typeface="Arial"/>
                <a:cs typeface="Arial"/>
              </a:rPr>
              <a:t>l</a:t>
            </a:r>
            <a:r>
              <a:rPr sz="1400" spc="-60" dirty="0">
                <a:latin typeface="Arial"/>
                <a:cs typeface="Arial"/>
              </a:rPr>
              <a:t>a</a:t>
            </a:r>
            <a:r>
              <a:rPr sz="1400" spc="-30" dirty="0">
                <a:latin typeface="Arial"/>
                <a:cs typeface="Arial"/>
              </a:rPr>
              <a:t>c</a:t>
            </a:r>
            <a:r>
              <a:rPr sz="1400" spc="-5" dirty="0">
                <a:latin typeface="Arial"/>
                <a:cs typeface="Arial"/>
              </a:rPr>
              <a:t>e</a:t>
            </a:r>
            <a:r>
              <a:rPr sz="1400" spc="70" dirty="0">
                <a:latin typeface="Arial"/>
                <a:cs typeface="Arial"/>
              </a:rPr>
              <a:t>d</a:t>
            </a:r>
            <a:r>
              <a:rPr sz="1400" spc="-10" dirty="0">
                <a:latin typeface="Arial"/>
                <a:cs typeface="Arial"/>
              </a:rPr>
              <a:t> </a:t>
            </a:r>
            <a:r>
              <a:rPr sz="1400" spc="20" dirty="0">
                <a:latin typeface="Arial"/>
                <a:cs typeface="Arial"/>
              </a:rPr>
              <a:t>i</a:t>
            </a:r>
            <a:r>
              <a:rPr sz="1400" dirty="0">
                <a:latin typeface="Arial"/>
                <a:cs typeface="Arial"/>
              </a:rPr>
              <a:t>n</a:t>
            </a:r>
            <a:r>
              <a:rPr sz="1400" spc="-5" dirty="0">
                <a:latin typeface="Arial"/>
                <a:cs typeface="Arial"/>
              </a:rPr>
              <a:t> </a:t>
            </a:r>
            <a:r>
              <a:rPr sz="1400" spc="65" dirty="0">
                <a:latin typeface="Arial"/>
                <a:cs typeface="Arial"/>
              </a:rPr>
              <a:t>t</a:t>
            </a:r>
            <a:r>
              <a:rPr sz="1400" spc="-5" dirty="0">
                <a:latin typeface="Arial"/>
                <a:cs typeface="Arial"/>
              </a:rPr>
              <a:t>h</a:t>
            </a:r>
            <a:r>
              <a:rPr sz="1400" spc="20" dirty="0">
                <a:latin typeface="Arial"/>
                <a:cs typeface="Arial"/>
              </a:rPr>
              <a:t>i</a:t>
            </a:r>
            <a:r>
              <a:rPr sz="1400" spc="-105" dirty="0">
                <a:latin typeface="Arial"/>
                <a:cs typeface="Arial"/>
              </a:rPr>
              <a:t>s</a:t>
            </a:r>
            <a:r>
              <a:rPr sz="1400" dirty="0">
                <a:latin typeface="Arial"/>
                <a:cs typeface="Arial"/>
              </a:rPr>
              <a:t> </a:t>
            </a:r>
            <a:r>
              <a:rPr sz="1400" spc="-105" dirty="0">
                <a:latin typeface="Arial"/>
                <a:cs typeface="Arial"/>
              </a:rPr>
              <a:t>s</a:t>
            </a:r>
            <a:r>
              <a:rPr sz="1400" spc="-5" dirty="0">
                <a:latin typeface="Arial"/>
                <a:cs typeface="Arial"/>
              </a:rPr>
              <a:t>p</a:t>
            </a:r>
            <a:r>
              <a:rPr sz="1400" dirty="0">
                <a:latin typeface="Arial"/>
                <a:cs typeface="Arial"/>
              </a:rPr>
              <a:t>a</a:t>
            </a:r>
            <a:r>
              <a:rPr sz="1400" spc="-30" dirty="0">
                <a:latin typeface="Arial"/>
                <a:cs typeface="Arial"/>
              </a:rPr>
              <a:t>c</a:t>
            </a:r>
            <a:r>
              <a:rPr sz="1400" spc="-5" dirty="0">
                <a:latin typeface="Arial"/>
                <a:cs typeface="Arial"/>
              </a:rPr>
              <a:t>e</a:t>
            </a:r>
            <a:r>
              <a:rPr sz="1400" dirty="0">
                <a:latin typeface="Arial"/>
                <a:cs typeface="Arial"/>
              </a:rPr>
              <a:t>,</a:t>
            </a:r>
            <a:r>
              <a:rPr sz="1400" spc="-5" dirty="0">
                <a:latin typeface="Arial"/>
                <a:cs typeface="Arial"/>
              </a:rPr>
              <a:t> </a:t>
            </a:r>
            <a:r>
              <a:rPr sz="1400" dirty="0">
                <a:latin typeface="Arial"/>
                <a:cs typeface="Arial"/>
              </a:rPr>
              <a:t>w</a:t>
            </a:r>
            <a:r>
              <a:rPr sz="1400" spc="-5" dirty="0">
                <a:latin typeface="Arial"/>
                <a:cs typeface="Arial"/>
              </a:rPr>
              <a:t>h</a:t>
            </a:r>
            <a:r>
              <a:rPr sz="1400" spc="20" dirty="0">
                <a:latin typeface="Arial"/>
                <a:cs typeface="Arial"/>
              </a:rPr>
              <a:t>i</a:t>
            </a:r>
            <a:r>
              <a:rPr sz="1400" spc="-30" dirty="0">
                <a:latin typeface="Arial"/>
                <a:cs typeface="Arial"/>
              </a:rPr>
              <a:t>c</a:t>
            </a:r>
            <a:r>
              <a:rPr sz="1400" dirty="0">
                <a:latin typeface="Arial"/>
                <a:cs typeface="Arial"/>
              </a:rPr>
              <a:t>h</a:t>
            </a:r>
            <a:r>
              <a:rPr sz="1400" spc="-5" dirty="0">
                <a:latin typeface="Arial"/>
                <a:cs typeface="Arial"/>
              </a:rPr>
              <a:t> </a:t>
            </a:r>
            <a:r>
              <a:rPr sz="1400" spc="20" dirty="0">
                <a:latin typeface="Arial"/>
                <a:cs typeface="Arial"/>
              </a:rPr>
              <a:t>i</a:t>
            </a:r>
            <a:r>
              <a:rPr sz="1400" spc="-105" dirty="0">
                <a:latin typeface="Arial"/>
                <a:cs typeface="Arial"/>
              </a:rPr>
              <a:t>s</a:t>
            </a:r>
            <a:r>
              <a:rPr sz="1400" dirty="0">
                <a:latin typeface="Arial"/>
                <a:cs typeface="Arial"/>
              </a:rPr>
              <a:t> </a:t>
            </a:r>
            <a:r>
              <a:rPr sz="1400" spc="-5" dirty="0">
                <a:latin typeface="Arial"/>
                <a:cs typeface="Arial"/>
              </a:rPr>
              <a:t>e</a:t>
            </a:r>
            <a:r>
              <a:rPr sz="1400" spc="20" dirty="0">
                <a:latin typeface="Arial"/>
                <a:cs typeface="Arial"/>
              </a:rPr>
              <a:t>q</a:t>
            </a:r>
            <a:r>
              <a:rPr sz="1400" spc="25" dirty="0">
                <a:latin typeface="Arial"/>
                <a:cs typeface="Arial"/>
              </a:rPr>
              <a:t>u</a:t>
            </a:r>
            <a:r>
              <a:rPr sz="1400" spc="-60" dirty="0">
                <a:latin typeface="Arial"/>
                <a:cs typeface="Arial"/>
              </a:rPr>
              <a:t>a</a:t>
            </a:r>
            <a:r>
              <a:rPr sz="1400" spc="20" dirty="0">
                <a:latin typeface="Arial"/>
                <a:cs typeface="Arial"/>
              </a:rPr>
              <a:t>l</a:t>
            </a:r>
            <a:r>
              <a:rPr sz="1400" dirty="0">
                <a:latin typeface="Arial"/>
                <a:cs typeface="Arial"/>
              </a:rPr>
              <a:t> </a:t>
            </a:r>
            <a:r>
              <a:rPr sz="1400" spc="20" dirty="0">
                <a:latin typeface="Arial"/>
                <a:cs typeface="Arial"/>
              </a:rPr>
              <a:t>i</a:t>
            </a:r>
            <a:r>
              <a:rPr sz="1400" dirty="0">
                <a:latin typeface="Arial"/>
                <a:cs typeface="Arial"/>
              </a:rPr>
              <a:t>n</a:t>
            </a:r>
            <a:r>
              <a:rPr sz="1400" spc="-5" dirty="0">
                <a:latin typeface="Arial"/>
                <a:cs typeface="Arial"/>
              </a:rPr>
              <a:t> </a:t>
            </a:r>
            <a:r>
              <a:rPr sz="1400" spc="-105" dirty="0">
                <a:latin typeface="Arial"/>
                <a:cs typeface="Arial"/>
              </a:rPr>
              <a:t>s</a:t>
            </a:r>
            <a:r>
              <a:rPr sz="1400" spc="20" dirty="0">
                <a:latin typeface="Arial"/>
                <a:cs typeface="Arial"/>
              </a:rPr>
              <a:t>i</a:t>
            </a:r>
            <a:r>
              <a:rPr sz="1400" spc="-105" dirty="0">
                <a:latin typeface="Arial"/>
                <a:cs typeface="Arial"/>
              </a:rPr>
              <a:t>z</a:t>
            </a:r>
            <a:r>
              <a:rPr sz="1400" dirty="0">
                <a:latin typeface="Arial"/>
                <a:cs typeface="Arial"/>
              </a:rPr>
              <a:t>e </a:t>
            </a:r>
            <a:r>
              <a:rPr sz="1400" spc="30" dirty="0">
                <a:latin typeface="Arial"/>
                <a:cs typeface="Arial"/>
              </a:rPr>
              <a:t>t</a:t>
            </a:r>
            <a:r>
              <a:rPr sz="1400" spc="75" dirty="0">
                <a:latin typeface="Arial"/>
                <a:cs typeface="Arial"/>
              </a:rPr>
              <a:t>o</a:t>
            </a:r>
            <a:r>
              <a:rPr sz="1400" spc="-10" dirty="0">
                <a:latin typeface="Arial"/>
                <a:cs typeface="Arial"/>
              </a:rPr>
              <a:t> </a:t>
            </a:r>
            <a:r>
              <a:rPr sz="1400" spc="-60" dirty="0">
                <a:latin typeface="Arial"/>
                <a:cs typeface="Arial"/>
              </a:rPr>
              <a:t>a</a:t>
            </a:r>
            <a:r>
              <a:rPr sz="1400" spc="70" dirty="0">
                <a:latin typeface="Arial"/>
                <a:cs typeface="Arial"/>
              </a:rPr>
              <a:t>t</a:t>
            </a:r>
            <a:r>
              <a:rPr sz="1400" spc="-5" dirty="0">
                <a:latin typeface="Arial"/>
                <a:cs typeface="Arial"/>
              </a:rPr>
              <a:t> </a:t>
            </a:r>
            <a:r>
              <a:rPr sz="1400" spc="20" dirty="0">
                <a:latin typeface="Arial"/>
                <a:cs typeface="Arial"/>
              </a:rPr>
              <a:t>l</a:t>
            </a:r>
            <a:r>
              <a:rPr sz="1400" spc="-5" dirty="0">
                <a:latin typeface="Arial"/>
                <a:cs typeface="Arial"/>
              </a:rPr>
              <a:t>e</a:t>
            </a:r>
            <a:r>
              <a:rPr sz="1400" spc="-60" dirty="0">
                <a:latin typeface="Arial"/>
                <a:cs typeface="Arial"/>
              </a:rPr>
              <a:t>a</a:t>
            </a:r>
            <a:r>
              <a:rPr sz="1400" spc="-105" dirty="0">
                <a:latin typeface="Arial"/>
                <a:cs typeface="Arial"/>
              </a:rPr>
              <a:t>s</a:t>
            </a:r>
            <a:r>
              <a:rPr sz="1400" spc="70" dirty="0">
                <a:latin typeface="Arial"/>
                <a:cs typeface="Arial"/>
              </a:rPr>
              <a:t>t</a:t>
            </a:r>
            <a:r>
              <a:rPr sz="1400" spc="-5" dirty="0">
                <a:latin typeface="Arial"/>
                <a:cs typeface="Arial"/>
              </a:rPr>
              <a:t> 2</a:t>
            </a:r>
            <a:r>
              <a:rPr sz="1400" spc="-60" dirty="0">
                <a:latin typeface="Arial"/>
                <a:cs typeface="Arial"/>
              </a:rPr>
              <a:t>X</a:t>
            </a:r>
            <a:r>
              <a:rPr sz="1400" dirty="0">
                <a:latin typeface="Arial"/>
                <a:cs typeface="Arial"/>
              </a:rPr>
              <a:t> </a:t>
            </a:r>
            <a:r>
              <a:rPr sz="1400" spc="-30" dirty="0">
                <a:latin typeface="Arial"/>
                <a:cs typeface="Arial"/>
              </a:rPr>
              <a:t>c</a:t>
            </a:r>
            <a:r>
              <a:rPr sz="1400" spc="-60" dirty="0">
                <a:latin typeface="Arial"/>
                <a:cs typeface="Arial"/>
              </a:rPr>
              <a:t>a</a:t>
            </a:r>
            <a:r>
              <a:rPr sz="1400" spc="60" dirty="0">
                <a:latin typeface="Arial"/>
                <a:cs typeface="Arial"/>
              </a:rPr>
              <a:t>p</a:t>
            </a:r>
            <a:r>
              <a:rPr sz="1400" spc="-5" dirty="0">
                <a:latin typeface="Arial"/>
                <a:cs typeface="Arial"/>
              </a:rPr>
              <a:t>-</a:t>
            </a:r>
            <a:r>
              <a:rPr sz="1400" dirty="0">
                <a:latin typeface="Arial"/>
                <a:cs typeface="Arial"/>
              </a:rPr>
              <a:t>hei</a:t>
            </a:r>
            <a:r>
              <a:rPr sz="1400" spc="60" dirty="0">
                <a:latin typeface="Arial"/>
                <a:cs typeface="Arial"/>
              </a:rPr>
              <a:t>g</a:t>
            </a:r>
            <a:r>
              <a:rPr sz="1400" spc="40" dirty="0">
                <a:latin typeface="Arial"/>
                <a:cs typeface="Arial"/>
              </a:rPr>
              <a:t>h</a:t>
            </a:r>
            <a:r>
              <a:rPr sz="1400" spc="20" dirty="0">
                <a:latin typeface="Arial"/>
                <a:cs typeface="Arial"/>
              </a:rPr>
              <a:t>t</a:t>
            </a:r>
            <a:r>
              <a:rPr sz="1400" spc="-5" dirty="0">
                <a:latin typeface="Arial"/>
                <a:cs typeface="Arial"/>
              </a:rPr>
              <a:t> </a:t>
            </a:r>
            <a:r>
              <a:rPr sz="1400" spc="40" dirty="0">
                <a:latin typeface="Arial"/>
                <a:cs typeface="Arial"/>
              </a:rPr>
              <a:t>o</a:t>
            </a:r>
            <a:r>
              <a:rPr sz="1400" spc="20" dirty="0">
                <a:latin typeface="Arial"/>
                <a:cs typeface="Arial"/>
              </a:rPr>
              <a:t>f</a:t>
            </a:r>
            <a:r>
              <a:rPr sz="1400" spc="-5" dirty="0">
                <a:latin typeface="Arial"/>
                <a:cs typeface="Arial"/>
              </a:rPr>
              <a:t> </a:t>
            </a:r>
            <a:r>
              <a:rPr sz="1400" spc="20" dirty="0">
                <a:latin typeface="Arial"/>
                <a:cs typeface="Arial"/>
              </a:rPr>
              <a:t>l</a:t>
            </a:r>
            <a:r>
              <a:rPr sz="1400" spc="40" dirty="0">
                <a:latin typeface="Arial"/>
                <a:cs typeface="Arial"/>
              </a:rPr>
              <a:t>o</a:t>
            </a:r>
            <a:r>
              <a:rPr sz="1400" spc="60" dirty="0">
                <a:latin typeface="Arial"/>
                <a:cs typeface="Arial"/>
              </a:rPr>
              <a:t>g</a:t>
            </a:r>
            <a:r>
              <a:rPr sz="1400" spc="40" dirty="0">
                <a:latin typeface="Arial"/>
                <a:cs typeface="Arial"/>
              </a:rPr>
              <a:t>o</a:t>
            </a:r>
            <a:r>
              <a:rPr sz="1400" dirty="0">
                <a:latin typeface="Arial"/>
                <a:cs typeface="Arial"/>
              </a:rPr>
              <a:t>.</a:t>
            </a:r>
            <a:r>
              <a:rPr sz="1400" spc="-5" dirty="0">
                <a:latin typeface="Arial"/>
                <a:cs typeface="Arial"/>
              </a:rPr>
              <a:t> </a:t>
            </a:r>
            <a:r>
              <a:rPr sz="1400" spc="-190" dirty="0">
                <a:latin typeface="Arial"/>
                <a:cs typeface="Arial"/>
              </a:rPr>
              <a:t>R</a:t>
            </a:r>
            <a:r>
              <a:rPr sz="1400" dirty="0">
                <a:latin typeface="Arial"/>
                <a:cs typeface="Arial"/>
              </a:rPr>
              <a:t>emem</a:t>
            </a:r>
            <a:r>
              <a:rPr sz="1400" spc="60" dirty="0">
                <a:latin typeface="Arial"/>
                <a:cs typeface="Arial"/>
              </a:rPr>
              <a:t>b</a:t>
            </a:r>
            <a:r>
              <a:rPr sz="1400" spc="-15" dirty="0">
                <a:latin typeface="Arial"/>
                <a:cs typeface="Arial"/>
              </a:rPr>
              <a:t>er</a:t>
            </a:r>
            <a:r>
              <a:rPr sz="1400" spc="-10" dirty="0">
                <a:latin typeface="Arial"/>
                <a:cs typeface="Arial"/>
              </a:rPr>
              <a:t> </a:t>
            </a:r>
            <a:r>
              <a:rPr sz="1400" spc="30" dirty="0">
                <a:latin typeface="Arial"/>
                <a:cs typeface="Arial"/>
              </a:rPr>
              <a:t>t</a:t>
            </a:r>
            <a:r>
              <a:rPr sz="1400" spc="75" dirty="0">
                <a:latin typeface="Arial"/>
                <a:cs typeface="Arial"/>
              </a:rPr>
              <a:t>o</a:t>
            </a:r>
            <a:r>
              <a:rPr sz="1400" spc="-10" dirty="0">
                <a:latin typeface="Arial"/>
                <a:cs typeface="Arial"/>
              </a:rPr>
              <a:t> </a:t>
            </a:r>
            <a:r>
              <a:rPr sz="1400" spc="30" dirty="0">
                <a:latin typeface="Arial"/>
                <a:cs typeface="Arial"/>
              </a:rPr>
              <a:t>fo</a:t>
            </a:r>
            <a:r>
              <a:rPr sz="1400" spc="20" dirty="0">
                <a:latin typeface="Arial"/>
                <a:cs typeface="Arial"/>
              </a:rPr>
              <a:t>ll</a:t>
            </a:r>
            <a:r>
              <a:rPr sz="1400" spc="40" dirty="0">
                <a:latin typeface="Arial"/>
                <a:cs typeface="Arial"/>
              </a:rPr>
              <a:t>o</a:t>
            </a:r>
            <a:r>
              <a:rPr sz="1400" dirty="0">
                <a:latin typeface="Arial"/>
                <a:cs typeface="Arial"/>
              </a:rPr>
              <a:t>w</a:t>
            </a:r>
            <a:r>
              <a:rPr sz="1400" spc="-5" dirty="0">
                <a:latin typeface="Arial"/>
                <a:cs typeface="Arial"/>
              </a:rPr>
              <a:t> </a:t>
            </a:r>
            <a:r>
              <a:rPr sz="1400" spc="30" dirty="0">
                <a:latin typeface="Arial"/>
                <a:cs typeface="Arial"/>
              </a:rPr>
              <a:t>th</a:t>
            </a:r>
            <a:r>
              <a:rPr sz="1400" dirty="0">
                <a:latin typeface="Arial"/>
                <a:cs typeface="Arial"/>
              </a:rPr>
              <a:t>e</a:t>
            </a:r>
            <a:r>
              <a:rPr sz="1400" spc="-10" dirty="0">
                <a:latin typeface="Arial"/>
                <a:cs typeface="Arial"/>
              </a:rPr>
              <a:t> </a:t>
            </a:r>
            <a:r>
              <a:rPr sz="1400" spc="250" dirty="0">
                <a:latin typeface="Arial"/>
                <a:cs typeface="Arial"/>
              </a:rPr>
              <a:t>“</a:t>
            </a:r>
            <a:r>
              <a:rPr sz="1400" spc="-5" dirty="0">
                <a:latin typeface="Arial"/>
                <a:cs typeface="Arial"/>
              </a:rPr>
              <a:t>2-</a:t>
            </a:r>
            <a:r>
              <a:rPr sz="1400" spc="-55" dirty="0">
                <a:latin typeface="Arial"/>
                <a:cs typeface="Arial"/>
              </a:rPr>
              <a:t>X</a:t>
            </a:r>
            <a:r>
              <a:rPr sz="1400" spc="-5" dirty="0">
                <a:latin typeface="Arial"/>
                <a:cs typeface="Arial"/>
              </a:rPr>
              <a:t>-</a:t>
            </a:r>
            <a:r>
              <a:rPr sz="1400" spc="-60" dirty="0">
                <a:latin typeface="Arial"/>
                <a:cs typeface="Arial"/>
              </a:rPr>
              <a:t>T</a:t>
            </a:r>
            <a:r>
              <a:rPr sz="1400" spc="-10" dirty="0">
                <a:latin typeface="Arial"/>
                <a:cs typeface="Arial"/>
              </a:rPr>
              <a:t> r</a:t>
            </a:r>
            <a:r>
              <a:rPr sz="1400" spc="10" dirty="0">
                <a:latin typeface="Arial"/>
                <a:cs typeface="Arial"/>
              </a:rPr>
              <a:t>u</a:t>
            </a:r>
            <a:r>
              <a:rPr sz="1400" spc="5" dirty="0">
                <a:latin typeface="Arial"/>
                <a:cs typeface="Arial"/>
              </a:rPr>
              <a:t>l</a:t>
            </a:r>
            <a:r>
              <a:rPr sz="1400" spc="-5" dirty="0">
                <a:latin typeface="Arial"/>
                <a:cs typeface="Arial"/>
              </a:rPr>
              <a:t>e</a:t>
            </a:r>
            <a:r>
              <a:rPr sz="1400" spc="120" dirty="0">
                <a:latin typeface="Arial"/>
                <a:cs typeface="Arial"/>
              </a:rPr>
              <a:t>”.</a:t>
            </a:r>
            <a:endParaRPr sz="1400">
              <a:latin typeface="Arial"/>
              <a:cs typeface="Arial"/>
            </a:endParaRPr>
          </a:p>
        </p:txBody>
      </p:sp>
      <p:sp>
        <p:nvSpPr>
          <p:cNvPr id="3" name="object 3"/>
          <p:cNvSpPr txBox="1"/>
          <p:nvPr/>
        </p:nvSpPr>
        <p:spPr>
          <a:xfrm>
            <a:off x="1059452" y="2810650"/>
            <a:ext cx="3556635" cy="1803400"/>
          </a:xfrm>
          <a:prstGeom prst="rect">
            <a:avLst/>
          </a:prstGeom>
        </p:spPr>
        <p:txBody>
          <a:bodyPr vert="horz" wrap="square" lIns="0" tIns="0" rIns="0" bIns="0" rtlCol="0">
            <a:spAutoFit/>
          </a:bodyPr>
          <a:lstStyle/>
          <a:p>
            <a:pPr marL="12700" marR="5080">
              <a:lnSpc>
                <a:spcPct val="150000"/>
              </a:lnSpc>
            </a:pPr>
            <a:r>
              <a:rPr sz="1400" spc="-30" dirty="0">
                <a:latin typeface="Arial"/>
                <a:cs typeface="Arial"/>
              </a:rPr>
              <a:t>Th</a:t>
            </a:r>
            <a:r>
              <a:rPr sz="1400" spc="-25" dirty="0">
                <a:latin typeface="Arial"/>
                <a:cs typeface="Arial"/>
              </a:rPr>
              <a:t>e</a:t>
            </a:r>
            <a:r>
              <a:rPr sz="1400" spc="-10" dirty="0">
                <a:latin typeface="Arial"/>
                <a:cs typeface="Arial"/>
              </a:rPr>
              <a:t> </a:t>
            </a:r>
            <a:r>
              <a:rPr sz="1400" spc="65" dirty="0">
                <a:latin typeface="Arial"/>
                <a:cs typeface="Arial"/>
              </a:rPr>
              <a:t>p</a:t>
            </a:r>
            <a:r>
              <a:rPr sz="1400" spc="-35" dirty="0">
                <a:latin typeface="Arial"/>
                <a:cs typeface="Arial"/>
              </a:rPr>
              <a:t>r</a:t>
            </a:r>
            <a:r>
              <a:rPr sz="1400" spc="40" dirty="0">
                <a:latin typeface="Arial"/>
                <a:cs typeface="Arial"/>
              </a:rPr>
              <a:t>o</a:t>
            </a:r>
            <a:r>
              <a:rPr sz="1400" spc="65" dirty="0">
                <a:latin typeface="Arial"/>
                <a:cs typeface="Arial"/>
              </a:rPr>
              <a:t>t</a:t>
            </a:r>
            <a:r>
              <a:rPr sz="1400" spc="-25" dirty="0">
                <a:latin typeface="Arial"/>
                <a:cs typeface="Arial"/>
              </a:rPr>
              <a:t>e</a:t>
            </a:r>
            <a:r>
              <a:rPr sz="1400" spc="-15" dirty="0">
                <a:latin typeface="Arial"/>
                <a:cs typeface="Arial"/>
              </a:rPr>
              <a:t>c</a:t>
            </a:r>
            <a:r>
              <a:rPr sz="1400" spc="65" dirty="0">
                <a:latin typeface="Arial"/>
                <a:cs typeface="Arial"/>
              </a:rPr>
              <a:t>t</a:t>
            </a:r>
            <a:r>
              <a:rPr sz="1400" spc="20" dirty="0">
                <a:latin typeface="Arial"/>
                <a:cs typeface="Arial"/>
              </a:rPr>
              <a:t>i</a:t>
            </a:r>
            <a:r>
              <a:rPr sz="1400" spc="-30" dirty="0">
                <a:latin typeface="Arial"/>
                <a:cs typeface="Arial"/>
              </a:rPr>
              <a:t>v</a:t>
            </a:r>
            <a:r>
              <a:rPr sz="1400" dirty="0">
                <a:latin typeface="Arial"/>
                <a:cs typeface="Arial"/>
              </a:rPr>
              <a:t>e</a:t>
            </a:r>
            <a:r>
              <a:rPr sz="1400" spc="-10" dirty="0">
                <a:latin typeface="Arial"/>
                <a:cs typeface="Arial"/>
              </a:rPr>
              <a:t> </a:t>
            </a:r>
            <a:r>
              <a:rPr sz="1400" spc="-60" dirty="0">
                <a:latin typeface="Arial"/>
                <a:cs typeface="Arial"/>
              </a:rPr>
              <a:t>a</a:t>
            </a:r>
            <a:r>
              <a:rPr sz="1400" spc="-35" dirty="0">
                <a:latin typeface="Arial"/>
                <a:cs typeface="Arial"/>
              </a:rPr>
              <a:t>r</a:t>
            </a:r>
            <a:r>
              <a:rPr sz="1400" spc="-40" dirty="0">
                <a:latin typeface="Arial"/>
                <a:cs typeface="Arial"/>
              </a:rPr>
              <a:t>e</a:t>
            </a:r>
            <a:r>
              <a:rPr sz="1400" spc="-35" dirty="0">
                <a:latin typeface="Arial"/>
                <a:cs typeface="Arial"/>
              </a:rPr>
              <a:t>a</a:t>
            </a:r>
            <a:r>
              <a:rPr sz="1400" spc="-5" dirty="0">
                <a:latin typeface="Arial"/>
                <a:cs typeface="Arial"/>
              </a:rPr>
              <a:t> </a:t>
            </a:r>
            <a:r>
              <a:rPr sz="1400" spc="15" dirty="0">
                <a:latin typeface="Arial"/>
                <a:cs typeface="Arial"/>
              </a:rPr>
              <a:t>m</a:t>
            </a:r>
            <a:r>
              <a:rPr sz="1400" spc="-70" dirty="0">
                <a:latin typeface="Arial"/>
                <a:cs typeface="Arial"/>
              </a:rPr>
              <a:t>u</a:t>
            </a:r>
            <a:r>
              <a:rPr sz="1400" spc="-60" dirty="0">
                <a:latin typeface="Arial"/>
                <a:cs typeface="Arial"/>
              </a:rPr>
              <a:t>s</a:t>
            </a:r>
            <a:r>
              <a:rPr sz="1400" spc="70" dirty="0">
                <a:latin typeface="Arial"/>
                <a:cs typeface="Arial"/>
              </a:rPr>
              <a:t>t</a:t>
            </a:r>
            <a:r>
              <a:rPr sz="1400" spc="-5" dirty="0">
                <a:latin typeface="Arial"/>
                <a:cs typeface="Arial"/>
              </a:rPr>
              <a:t> </a:t>
            </a:r>
            <a:r>
              <a:rPr sz="1400" spc="-60" dirty="0">
                <a:latin typeface="Arial"/>
                <a:cs typeface="Arial"/>
              </a:rPr>
              <a:t>a</a:t>
            </a:r>
            <a:r>
              <a:rPr sz="1400" spc="20" dirty="0">
                <a:latin typeface="Arial"/>
                <a:cs typeface="Arial"/>
              </a:rPr>
              <a:t>l</a:t>
            </a:r>
            <a:r>
              <a:rPr sz="1400" dirty="0">
                <a:latin typeface="Arial"/>
                <a:cs typeface="Arial"/>
              </a:rPr>
              <a:t>w</a:t>
            </a:r>
            <a:r>
              <a:rPr sz="1400" spc="-60" dirty="0">
                <a:latin typeface="Arial"/>
                <a:cs typeface="Arial"/>
              </a:rPr>
              <a:t>a</a:t>
            </a:r>
            <a:r>
              <a:rPr sz="1400" spc="-30" dirty="0">
                <a:latin typeface="Arial"/>
                <a:cs typeface="Arial"/>
              </a:rPr>
              <a:t>y</a:t>
            </a:r>
            <a:r>
              <a:rPr sz="1400" spc="-105" dirty="0">
                <a:latin typeface="Arial"/>
                <a:cs typeface="Arial"/>
              </a:rPr>
              <a:t>s</a:t>
            </a:r>
            <a:r>
              <a:rPr sz="1400" dirty="0">
                <a:latin typeface="Arial"/>
                <a:cs typeface="Arial"/>
              </a:rPr>
              <a:t> </a:t>
            </a:r>
            <a:r>
              <a:rPr sz="1400" spc="65" dirty="0">
                <a:latin typeface="Arial"/>
                <a:cs typeface="Arial"/>
              </a:rPr>
              <a:t>b</a:t>
            </a:r>
            <a:r>
              <a:rPr sz="1400" dirty="0">
                <a:latin typeface="Arial"/>
                <a:cs typeface="Arial"/>
              </a:rPr>
              <a:t>e</a:t>
            </a:r>
            <a:r>
              <a:rPr sz="1400" spc="-10" dirty="0">
                <a:latin typeface="Arial"/>
                <a:cs typeface="Arial"/>
              </a:rPr>
              <a:t> </a:t>
            </a:r>
            <a:r>
              <a:rPr sz="1400" spc="-55" dirty="0">
                <a:latin typeface="Arial"/>
                <a:cs typeface="Arial"/>
              </a:rPr>
              <a:t>a</a:t>
            </a:r>
            <a:r>
              <a:rPr sz="1400" spc="-5" dirty="0">
                <a:latin typeface="Arial"/>
                <a:cs typeface="Arial"/>
              </a:rPr>
              <a:t> </a:t>
            </a:r>
            <a:r>
              <a:rPr sz="1400" spc="65" dirty="0">
                <a:latin typeface="Arial"/>
                <a:cs typeface="Arial"/>
              </a:rPr>
              <a:t>p</a:t>
            </a:r>
            <a:r>
              <a:rPr sz="1400" spc="-60" dirty="0">
                <a:latin typeface="Arial"/>
                <a:cs typeface="Arial"/>
              </a:rPr>
              <a:t>a</a:t>
            </a:r>
            <a:r>
              <a:rPr sz="1400" spc="-10" dirty="0">
                <a:latin typeface="Arial"/>
                <a:cs typeface="Arial"/>
              </a:rPr>
              <a:t>r</a:t>
            </a:r>
            <a:r>
              <a:rPr sz="1400" spc="70" dirty="0">
                <a:latin typeface="Arial"/>
                <a:cs typeface="Arial"/>
              </a:rPr>
              <a:t>t</a:t>
            </a:r>
            <a:r>
              <a:rPr sz="1400" spc="-5" dirty="0">
                <a:latin typeface="Arial"/>
                <a:cs typeface="Arial"/>
              </a:rPr>
              <a:t> </a:t>
            </a:r>
            <a:r>
              <a:rPr sz="1400" spc="40" dirty="0">
                <a:latin typeface="Arial"/>
                <a:cs typeface="Arial"/>
              </a:rPr>
              <a:t>o</a:t>
            </a:r>
            <a:r>
              <a:rPr sz="1400" spc="20" dirty="0">
                <a:latin typeface="Arial"/>
                <a:cs typeface="Arial"/>
              </a:rPr>
              <a:t>f </a:t>
            </a:r>
            <a:r>
              <a:rPr sz="1400" spc="30" dirty="0">
                <a:latin typeface="Arial"/>
                <a:cs typeface="Arial"/>
              </a:rPr>
              <a:t>th</a:t>
            </a:r>
            <a:r>
              <a:rPr sz="1400" dirty="0">
                <a:latin typeface="Arial"/>
                <a:cs typeface="Arial"/>
              </a:rPr>
              <a:t>e</a:t>
            </a:r>
            <a:r>
              <a:rPr sz="1400" spc="-10" dirty="0">
                <a:latin typeface="Arial"/>
                <a:cs typeface="Arial"/>
              </a:rPr>
              <a:t> </a:t>
            </a:r>
            <a:r>
              <a:rPr sz="1400" spc="65" dirty="0">
                <a:latin typeface="Arial"/>
                <a:cs typeface="Arial"/>
              </a:rPr>
              <a:t>d</a:t>
            </a:r>
            <a:r>
              <a:rPr sz="1400" spc="40" dirty="0">
                <a:latin typeface="Arial"/>
                <a:cs typeface="Arial"/>
              </a:rPr>
              <a:t>o</a:t>
            </a:r>
            <a:r>
              <a:rPr sz="1400" spc="-30" dirty="0">
                <a:latin typeface="Arial"/>
                <a:cs typeface="Arial"/>
              </a:rPr>
              <a:t>c</a:t>
            </a:r>
            <a:r>
              <a:rPr sz="1400" spc="-5" dirty="0">
                <a:latin typeface="Arial"/>
                <a:cs typeface="Arial"/>
              </a:rPr>
              <a:t>u</a:t>
            </a:r>
            <a:r>
              <a:rPr sz="1400" spc="15" dirty="0">
                <a:latin typeface="Arial"/>
                <a:cs typeface="Arial"/>
              </a:rPr>
              <a:t>m</a:t>
            </a:r>
            <a:r>
              <a:rPr sz="1400" spc="-5" dirty="0">
                <a:latin typeface="Arial"/>
                <a:cs typeface="Arial"/>
              </a:rPr>
              <a:t>en</a:t>
            </a:r>
            <a:r>
              <a:rPr sz="1400" spc="30" dirty="0">
                <a:latin typeface="Arial"/>
                <a:cs typeface="Arial"/>
              </a:rPr>
              <a:t>t</a:t>
            </a:r>
            <a:r>
              <a:rPr sz="1400" spc="35" dirty="0">
                <a:latin typeface="Arial"/>
                <a:cs typeface="Arial"/>
              </a:rPr>
              <a:t>,</a:t>
            </a:r>
            <a:r>
              <a:rPr sz="1400" spc="-5" dirty="0">
                <a:latin typeface="Arial"/>
                <a:cs typeface="Arial"/>
              </a:rPr>
              <a:t> </a:t>
            </a:r>
            <a:r>
              <a:rPr sz="1400" spc="65" dirty="0">
                <a:latin typeface="Arial"/>
                <a:cs typeface="Arial"/>
              </a:rPr>
              <a:t>p</a:t>
            </a:r>
            <a:r>
              <a:rPr sz="1400" spc="-60" dirty="0">
                <a:latin typeface="Arial"/>
                <a:cs typeface="Arial"/>
              </a:rPr>
              <a:t>a</a:t>
            </a:r>
            <a:r>
              <a:rPr sz="1400" spc="65" dirty="0">
                <a:latin typeface="Arial"/>
                <a:cs typeface="Arial"/>
              </a:rPr>
              <a:t>g</a:t>
            </a:r>
            <a:r>
              <a:rPr sz="1400" dirty="0">
                <a:latin typeface="Arial"/>
                <a:cs typeface="Arial"/>
              </a:rPr>
              <a:t>e</a:t>
            </a:r>
            <a:r>
              <a:rPr sz="1400" spc="-10" dirty="0">
                <a:latin typeface="Arial"/>
                <a:cs typeface="Arial"/>
              </a:rPr>
              <a:t> </a:t>
            </a:r>
            <a:r>
              <a:rPr sz="1400" spc="40" dirty="0">
                <a:latin typeface="Arial"/>
                <a:cs typeface="Arial"/>
              </a:rPr>
              <a:t>o</a:t>
            </a:r>
            <a:r>
              <a:rPr sz="1400" spc="-5" dirty="0">
                <a:latin typeface="Arial"/>
                <a:cs typeface="Arial"/>
              </a:rPr>
              <a:t>r </a:t>
            </a:r>
            <a:r>
              <a:rPr sz="1400" spc="-105" dirty="0">
                <a:latin typeface="Arial"/>
                <a:cs typeface="Arial"/>
              </a:rPr>
              <a:t>s</a:t>
            </a:r>
            <a:r>
              <a:rPr sz="1400" spc="-30" dirty="0">
                <a:latin typeface="Arial"/>
                <a:cs typeface="Arial"/>
              </a:rPr>
              <a:t>c</a:t>
            </a:r>
            <a:r>
              <a:rPr sz="1400" spc="-35" dirty="0">
                <a:latin typeface="Arial"/>
                <a:cs typeface="Arial"/>
              </a:rPr>
              <a:t>r</a:t>
            </a:r>
            <a:r>
              <a:rPr sz="1400" spc="-5" dirty="0">
                <a:latin typeface="Arial"/>
                <a:cs typeface="Arial"/>
              </a:rPr>
              <a:t>ee</a:t>
            </a:r>
            <a:r>
              <a:rPr sz="1400" dirty="0">
                <a:latin typeface="Arial"/>
                <a:cs typeface="Arial"/>
              </a:rPr>
              <a:t>n</a:t>
            </a:r>
            <a:r>
              <a:rPr sz="1400" spc="-10" dirty="0">
                <a:latin typeface="Arial"/>
                <a:cs typeface="Arial"/>
              </a:rPr>
              <a:t> </a:t>
            </a:r>
            <a:r>
              <a:rPr sz="1400" spc="-105" dirty="0">
                <a:latin typeface="Arial"/>
                <a:cs typeface="Arial"/>
              </a:rPr>
              <a:t>s</a:t>
            </a:r>
            <a:r>
              <a:rPr sz="1400" spc="-5" dirty="0">
                <a:latin typeface="Arial"/>
                <a:cs typeface="Arial"/>
              </a:rPr>
              <a:t>h</a:t>
            </a:r>
            <a:r>
              <a:rPr sz="1400" spc="40" dirty="0">
                <a:latin typeface="Arial"/>
                <a:cs typeface="Arial"/>
              </a:rPr>
              <a:t>o</a:t>
            </a:r>
            <a:r>
              <a:rPr sz="1400" spc="70" dirty="0">
                <a:latin typeface="Arial"/>
                <a:cs typeface="Arial"/>
              </a:rPr>
              <a:t>t</a:t>
            </a:r>
            <a:r>
              <a:rPr sz="1400" spc="-5" dirty="0">
                <a:latin typeface="Arial"/>
                <a:cs typeface="Arial"/>
              </a:rPr>
              <a:t> </a:t>
            </a:r>
            <a:r>
              <a:rPr sz="1400" spc="40" dirty="0">
                <a:latin typeface="Arial"/>
                <a:cs typeface="Arial"/>
              </a:rPr>
              <a:t>o</a:t>
            </a:r>
            <a:r>
              <a:rPr sz="1400" dirty="0">
                <a:latin typeface="Arial"/>
                <a:cs typeface="Arial"/>
              </a:rPr>
              <a:t>n</a:t>
            </a:r>
            <a:r>
              <a:rPr sz="1400" spc="-10" dirty="0">
                <a:latin typeface="Arial"/>
                <a:cs typeface="Arial"/>
              </a:rPr>
              <a:t> </a:t>
            </a:r>
            <a:r>
              <a:rPr sz="1400" dirty="0">
                <a:latin typeface="Arial"/>
                <a:cs typeface="Arial"/>
              </a:rPr>
              <a:t>w</a:t>
            </a:r>
            <a:r>
              <a:rPr sz="1400" spc="-5" dirty="0">
                <a:latin typeface="Arial"/>
                <a:cs typeface="Arial"/>
              </a:rPr>
              <a:t>h</a:t>
            </a:r>
            <a:r>
              <a:rPr sz="1400" spc="20" dirty="0">
                <a:latin typeface="Arial"/>
                <a:cs typeface="Arial"/>
              </a:rPr>
              <a:t>i</a:t>
            </a:r>
            <a:r>
              <a:rPr sz="1400" spc="-30" dirty="0">
                <a:latin typeface="Arial"/>
                <a:cs typeface="Arial"/>
              </a:rPr>
              <a:t>c</a:t>
            </a:r>
            <a:r>
              <a:rPr sz="1400" dirty="0">
                <a:latin typeface="Arial"/>
                <a:cs typeface="Arial"/>
              </a:rPr>
              <a:t>h </a:t>
            </a:r>
            <a:r>
              <a:rPr sz="1400" spc="20" dirty="0">
                <a:latin typeface="Arial"/>
                <a:cs typeface="Arial"/>
              </a:rPr>
              <a:t>l</a:t>
            </a:r>
            <a:r>
              <a:rPr sz="1400" spc="40" dirty="0">
                <a:latin typeface="Arial"/>
                <a:cs typeface="Arial"/>
              </a:rPr>
              <a:t>o</a:t>
            </a:r>
            <a:r>
              <a:rPr sz="1400" spc="60" dirty="0">
                <a:latin typeface="Arial"/>
                <a:cs typeface="Arial"/>
              </a:rPr>
              <a:t>g</a:t>
            </a:r>
            <a:r>
              <a:rPr sz="1400" spc="45" dirty="0">
                <a:latin typeface="Arial"/>
                <a:cs typeface="Arial"/>
              </a:rPr>
              <a:t>o</a:t>
            </a:r>
            <a:r>
              <a:rPr sz="1400" spc="-10" dirty="0">
                <a:latin typeface="Arial"/>
                <a:cs typeface="Arial"/>
              </a:rPr>
              <a:t> </a:t>
            </a:r>
            <a:r>
              <a:rPr sz="1400" spc="-45" dirty="0">
                <a:latin typeface="Arial"/>
                <a:cs typeface="Arial"/>
              </a:rPr>
              <a:t>is</a:t>
            </a:r>
            <a:r>
              <a:rPr sz="1400" dirty="0">
                <a:latin typeface="Arial"/>
                <a:cs typeface="Arial"/>
              </a:rPr>
              <a:t> </a:t>
            </a:r>
            <a:r>
              <a:rPr sz="1400" spc="60" dirty="0">
                <a:latin typeface="Arial"/>
                <a:cs typeface="Arial"/>
              </a:rPr>
              <a:t>p</a:t>
            </a:r>
            <a:r>
              <a:rPr sz="1400" spc="-10" dirty="0">
                <a:latin typeface="Arial"/>
                <a:cs typeface="Arial"/>
              </a:rPr>
              <a:t>l</a:t>
            </a:r>
            <a:r>
              <a:rPr sz="1400" spc="-30" dirty="0">
                <a:latin typeface="Arial"/>
                <a:cs typeface="Arial"/>
              </a:rPr>
              <a:t>ac</a:t>
            </a:r>
            <a:r>
              <a:rPr sz="1400" spc="-5" dirty="0">
                <a:latin typeface="Arial"/>
                <a:cs typeface="Arial"/>
              </a:rPr>
              <a:t>e</a:t>
            </a:r>
            <a:r>
              <a:rPr sz="1400" spc="60" dirty="0">
                <a:latin typeface="Arial"/>
                <a:cs typeface="Arial"/>
              </a:rPr>
              <a:t>d</a:t>
            </a:r>
            <a:r>
              <a:rPr sz="1400" dirty="0">
                <a:latin typeface="Arial"/>
                <a:cs typeface="Arial"/>
              </a:rPr>
              <a:t>.</a:t>
            </a:r>
            <a:r>
              <a:rPr sz="1400" spc="-5" dirty="0">
                <a:latin typeface="Arial"/>
                <a:cs typeface="Arial"/>
              </a:rPr>
              <a:t> </a:t>
            </a:r>
            <a:r>
              <a:rPr sz="1400" spc="-95" dirty="0">
                <a:latin typeface="Arial"/>
                <a:cs typeface="Arial"/>
              </a:rPr>
              <a:t>F</a:t>
            </a:r>
            <a:r>
              <a:rPr sz="1400" spc="35" dirty="0">
                <a:latin typeface="Arial"/>
                <a:cs typeface="Arial"/>
              </a:rPr>
              <a:t>o</a:t>
            </a:r>
            <a:r>
              <a:rPr sz="1400" spc="-5" dirty="0">
                <a:latin typeface="Arial"/>
                <a:cs typeface="Arial"/>
              </a:rPr>
              <a:t>r e</a:t>
            </a:r>
            <a:r>
              <a:rPr sz="1400" spc="-30" dirty="0">
                <a:latin typeface="Arial"/>
                <a:cs typeface="Arial"/>
              </a:rPr>
              <a:t>x</a:t>
            </a:r>
            <a:r>
              <a:rPr sz="1400" spc="-60" dirty="0">
                <a:latin typeface="Arial"/>
                <a:cs typeface="Arial"/>
              </a:rPr>
              <a:t>a</a:t>
            </a:r>
            <a:r>
              <a:rPr sz="1400" spc="10" dirty="0">
                <a:latin typeface="Arial"/>
                <a:cs typeface="Arial"/>
              </a:rPr>
              <a:t>m</a:t>
            </a:r>
            <a:r>
              <a:rPr sz="1400" spc="60" dirty="0">
                <a:latin typeface="Arial"/>
                <a:cs typeface="Arial"/>
              </a:rPr>
              <a:t>p</a:t>
            </a:r>
            <a:r>
              <a:rPr sz="1400" spc="5" dirty="0">
                <a:latin typeface="Arial"/>
                <a:cs typeface="Arial"/>
              </a:rPr>
              <a:t>l</a:t>
            </a:r>
            <a:r>
              <a:rPr sz="1400" spc="10" dirty="0">
                <a:latin typeface="Arial"/>
                <a:cs typeface="Arial"/>
              </a:rPr>
              <a:t>e</a:t>
            </a:r>
            <a:r>
              <a:rPr sz="1400" dirty="0">
                <a:latin typeface="Arial"/>
                <a:cs typeface="Arial"/>
              </a:rPr>
              <a:t>,</a:t>
            </a:r>
            <a:r>
              <a:rPr sz="1400" spc="-5" dirty="0">
                <a:latin typeface="Arial"/>
                <a:cs typeface="Arial"/>
              </a:rPr>
              <a:t> </a:t>
            </a:r>
            <a:r>
              <a:rPr sz="1400" spc="-30" dirty="0">
                <a:latin typeface="Arial"/>
                <a:cs typeface="Arial"/>
              </a:rPr>
              <a:t>y</a:t>
            </a:r>
            <a:r>
              <a:rPr sz="1400" spc="35" dirty="0">
                <a:latin typeface="Arial"/>
                <a:cs typeface="Arial"/>
              </a:rPr>
              <a:t>o</a:t>
            </a:r>
            <a:r>
              <a:rPr sz="1400" dirty="0">
                <a:latin typeface="Arial"/>
                <a:cs typeface="Arial"/>
              </a:rPr>
              <a:t>u</a:t>
            </a:r>
            <a:r>
              <a:rPr sz="1400" spc="-10" dirty="0">
                <a:latin typeface="Arial"/>
                <a:cs typeface="Arial"/>
              </a:rPr>
              <a:t> </a:t>
            </a:r>
            <a:r>
              <a:rPr sz="1400" spc="-105" dirty="0">
                <a:latin typeface="Arial"/>
                <a:cs typeface="Arial"/>
              </a:rPr>
              <a:t>s</a:t>
            </a:r>
            <a:r>
              <a:rPr sz="1400" spc="-5" dirty="0">
                <a:latin typeface="Arial"/>
                <a:cs typeface="Arial"/>
              </a:rPr>
              <a:t>h</a:t>
            </a:r>
            <a:r>
              <a:rPr sz="1400" spc="35" dirty="0">
                <a:latin typeface="Arial"/>
                <a:cs typeface="Arial"/>
              </a:rPr>
              <a:t>o</a:t>
            </a:r>
            <a:r>
              <a:rPr sz="1400" spc="-5" dirty="0">
                <a:latin typeface="Arial"/>
                <a:cs typeface="Arial"/>
              </a:rPr>
              <a:t>u</a:t>
            </a:r>
            <a:r>
              <a:rPr sz="1400" spc="45" dirty="0">
                <a:latin typeface="Arial"/>
                <a:cs typeface="Arial"/>
              </a:rPr>
              <a:t>ld</a:t>
            </a:r>
            <a:r>
              <a:rPr sz="1400" spc="35" dirty="0">
                <a:latin typeface="Arial"/>
                <a:cs typeface="Arial"/>
              </a:rPr>
              <a:t> </a:t>
            </a:r>
            <a:r>
              <a:rPr sz="1400" spc="-25" dirty="0">
                <a:latin typeface="Arial"/>
                <a:cs typeface="Arial"/>
              </a:rPr>
              <a:t>ne</a:t>
            </a:r>
            <a:r>
              <a:rPr sz="1400" spc="-15" dirty="0">
                <a:latin typeface="Arial"/>
                <a:cs typeface="Arial"/>
              </a:rPr>
              <a:t>ve</a:t>
            </a:r>
            <a:r>
              <a:rPr sz="1400" spc="-5" dirty="0">
                <a:latin typeface="Arial"/>
                <a:cs typeface="Arial"/>
              </a:rPr>
              <a:t>r </a:t>
            </a:r>
            <a:r>
              <a:rPr sz="1400" spc="-60" dirty="0">
                <a:latin typeface="Arial"/>
                <a:cs typeface="Arial"/>
              </a:rPr>
              <a:t>a</a:t>
            </a:r>
            <a:r>
              <a:rPr sz="1400" spc="20" dirty="0">
                <a:latin typeface="Arial"/>
                <a:cs typeface="Arial"/>
              </a:rPr>
              <a:t>ll</a:t>
            </a:r>
            <a:r>
              <a:rPr sz="1400" spc="40" dirty="0">
                <a:latin typeface="Arial"/>
                <a:cs typeface="Arial"/>
              </a:rPr>
              <a:t>o</a:t>
            </a:r>
            <a:r>
              <a:rPr sz="1400" dirty="0">
                <a:latin typeface="Arial"/>
                <a:cs typeface="Arial"/>
              </a:rPr>
              <a:t>w </a:t>
            </a:r>
            <a:r>
              <a:rPr sz="1400" spc="-60" dirty="0">
                <a:latin typeface="Arial"/>
                <a:cs typeface="Arial"/>
              </a:rPr>
              <a:t>a</a:t>
            </a:r>
            <a:r>
              <a:rPr sz="1400" spc="-25" dirty="0">
                <a:latin typeface="Arial"/>
                <a:cs typeface="Arial"/>
              </a:rPr>
              <a:t>n</a:t>
            </a:r>
            <a:r>
              <a:rPr sz="1400" spc="-15" dirty="0">
                <a:latin typeface="Arial"/>
                <a:cs typeface="Arial"/>
              </a:rPr>
              <a:t>y</a:t>
            </a:r>
            <a:r>
              <a:rPr sz="1400" spc="-5" dirty="0">
                <a:latin typeface="Arial"/>
                <a:cs typeface="Arial"/>
              </a:rPr>
              <a:t> </a:t>
            </a:r>
            <a:r>
              <a:rPr sz="1400" spc="60" dirty="0">
                <a:latin typeface="Arial"/>
                <a:cs typeface="Arial"/>
              </a:rPr>
              <a:t>p</a:t>
            </a:r>
            <a:r>
              <a:rPr sz="1400" spc="-60" dirty="0">
                <a:latin typeface="Arial"/>
                <a:cs typeface="Arial"/>
              </a:rPr>
              <a:t>a</a:t>
            </a:r>
            <a:r>
              <a:rPr sz="1400" spc="-10" dirty="0">
                <a:latin typeface="Arial"/>
                <a:cs typeface="Arial"/>
              </a:rPr>
              <a:t>r</a:t>
            </a:r>
            <a:r>
              <a:rPr sz="1400" spc="70" dirty="0">
                <a:latin typeface="Arial"/>
                <a:cs typeface="Arial"/>
              </a:rPr>
              <a:t>t</a:t>
            </a:r>
            <a:r>
              <a:rPr sz="1400" spc="-5" dirty="0">
                <a:latin typeface="Arial"/>
                <a:cs typeface="Arial"/>
              </a:rPr>
              <a:t> </a:t>
            </a:r>
            <a:r>
              <a:rPr sz="1400" spc="40" dirty="0">
                <a:latin typeface="Arial"/>
                <a:cs typeface="Arial"/>
              </a:rPr>
              <a:t>o</a:t>
            </a:r>
            <a:r>
              <a:rPr sz="1400" spc="20" dirty="0">
                <a:latin typeface="Arial"/>
                <a:cs typeface="Arial"/>
              </a:rPr>
              <a:t>f</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20" dirty="0">
                <a:latin typeface="Arial"/>
                <a:cs typeface="Arial"/>
              </a:rPr>
              <a:t>l</a:t>
            </a:r>
            <a:r>
              <a:rPr sz="1400" spc="40" dirty="0">
                <a:latin typeface="Arial"/>
                <a:cs typeface="Arial"/>
              </a:rPr>
              <a:t>o</a:t>
            </a:r>
            <a:r>
              <a:rPr sz="1400" spc="60" dirty="0">
                <a:latin typeface="Arial"/>
                <a:cs typeface="Arial"/>
              </a:rPr>
              <a:t>g</a:t>
            </a:r>
            <a:r>
              <a:rPr sz="1400" spc="45" dirty="0">
                <a:latin typeface="Arial"/>
                <a:cs typeface="Arial"/>
              </a:rPr>
              <a:t>o</a:t>
            </a:r>
            <a:r>
              <a:rPr sz="1400" spc="-10" dirty="0">
                <a:latin typeface="Arial"/>
                <a:cs typeface="Arial"/>
              </a:rPr>
              <a:t> </a:t>
            </a:r>
            <a:r>
              <a:rPr sz="1400" spc="60" dirty="0">
                <a:latin typeface="Arial"/>
                <a:cs typeface="Arial"/>
              </a:rPr>
              <a:t>g</a:t>
            </a:r>
            <a:r>
              <a:rPr sz="1400" spc="-10" dirty="0">
                <a:latin typeface="Arial"/>
                <a:cs typeface="Arial"/>
              </a:rPr>
              <a:t>r</a:t>
            </a:r>
            <a:r>
              <a:rPr sz="1400" spc="-60" dirty="0">
                <a:latin typeface="Arial"/>
                <a:cs typeface="Arial"/>
              </a:rPr>
              <a:t>a</a:t>
            </a:r>
            <a:r>
              <a:rPr sz="1400" spc="60" dirty="0">
                <a:latin typeface="Arial"/>
                <a:cs typeface="Arial"/>
              </a:rPr>
              <a:t>p</a:t>
            </a:r>
            <a:r>
              <a:rPr sz="1400" spc="10" dirty="0">
                <a:latin typeface="Arial"/>
                <a:cs typeface="Arial"/>
              </a:rPr>
              <a:t>h</a:t>
            </a:r>
            <a:r>
              <a:rPr sz="1400" spc="5" dirty="0">
                <a:latin typeface="Arial"/>
                <a:cs typeface="Arial"/>
              </a:rPr>
              <a:t>i</a:t>
            </a:r>
            <a:r>
              <a:rPr sz="1400" spc="-30" dirty="0">
                <a:latin typeface="Arial"/>
                <a:cs typeface="Arial"/>
              </a:rPr>
              <a:t>c</a:t>
            </a:r>
            <a:r>
              <a:rPr sz="1400" spc="-5" dirty="0">
                <a:latin typeface="Arial"/>
                <a:cs typeface="Arial"/>
              </a:rPr>
              <a:t> </a:t>
            </a:r>
            <a:r>
              <a:rPr sz="1400" spc="65" dirty="0">
                <a:latin typeface="Arial"/>
                <a:cs typeface="Arial"/>
              </a:rPr>
              <a:t>t</a:t>
            </a:r>
            <a:r>
              <a:rPr sz="1400" spc="45" dirty="0">
                <a:latin typeface="Arial"/>
                <a:cs typeface="Arial"/>
              </a:rPr>
              <a:t>o</a:t>
            </a:r>
            <a:r>
              <a:rPr sz="1400" spc="20" dirty="0">
                <a:latin typeface="Arial"/>
                <a:cs typeface="Arial"/>
              </a:rPr>
              <a:t> </a:t>
            </a:r>
            <a:r>
              <a:rPr sz="1400" spc="50" dirty="0">
                <a:latin typeface="Arial"/>
                <a:cs typeface="Arial"/>
              </a:rPr>
              <a:t>to</a:t>
            </a:r>
            <a:r>
              <a:rPr sz="1400" spc="-5" dirty="0">
                <a:latin typeface="Arial"/>
                <a:cs typeface="Arial"/>
              </a:rPr>
              <a:t>u</a:t>
            </a:r>
            <a:r>
              <a:rPr sz="1400" spc="-30" dirty="0">
                <a:latin typeface="Arial"/>
                <a:cs typeface="Arial"/>
              </a:rPr>
              <a:t>c</a:t>
            </a:r>
            <a:r>
              <a:rPr sz="1400" dirty="0">
                <a:latin typeface="Arial"/>
                <a:cs typeface="Arial"/>
              </a:rPr>
              <a:t>h</a:t>
            </a:r>
            <a:r>
              <a:rPr sz="1400" spc="-10" dirty="0">
                <a:latin typeface="Arial"/>
                <a:cs typeface="Arial"/>
              </a:rPr>
              <a:t> </a:t>
            </a:r>
            <a:r>
              <a:rPr sz="1400" spc="30" dirty="0">
                <a:latin typeface="Arial"/>
                <a:cs typeface="Arial"/>
              </a:rPr>
              <a:t>th</a:t>
            </a:r>
            <a:r>
              <a:rPr sz="1400" dirty="0">
                <a:latin typeface="Arial"/>
                <a:cs typeface="Arial"/>
              </a:rPr>
              <a:t>e</a:t>
            </a:r>
            <a:r>
              <a:rPr sz="1400" spc="-10" dirty="0">
                <a:latin typeface="Arial"/>
                <a:cs typeface="Arial"/>
              </a:rPr>
              <a:t> </a:t>
            </a:r>
            <a:r>
              <a:rPr sz="1400" spc="-5" dirty="0">
                <a:latin typeface="Arial"/>
                <a:cs typeface="Arial"/>
              </a:rPr>
              <a:t>e</a:t>
            </a:r>
            <a:r>
              <a:rPr sz="1400" spc="65" dirty="0">
                <a:latin typeface="Arial"/>
                <a:cs typeface="Arial"/>
              </a:rPr>
              <a:t>dg</a:t>
            </a:r>
            <a:r>
              <a:rPr sz="1400" dirty="0">
                <a:latin typeface="Arial"/>
                <a:cs typeface="Arial"/>
              </a:rPr>
              <a:t>e</a:t>
            </a:r>
            <a:r>
              <a:rPr sz="1400" spc="-10" dirty="0">
                <a:latin typeface="Arial"/>
                <a:cs typeface="Arial"/>
              </a:rPr>
              <a:t> </a:t>
            </a:r>
            <a:r>
              <a:rPr sz="1400" spc="40" dirty="0">
                <a:latin typeface="Arial"/>
                <a:cs typeface="Arial"/>
              </a:rPr>
              <a:t>o</a:t>
            </a:r>
            <a:r>
              <a:rPr sz="1400" spc="20" dirty="0">
                <a:latin typeface="Arial"/>
                <a:cs typeface="Arial"/>
              </a:rPr>
              <a:t>f</a:t>
            </a:r>
            <a:r>
              <a:rPr sz="1400" spc="-5" dirty="0">
                <a:latin typeface="Arial"/>
                <a:cs typeface="Arial"/>
              </a:rPr>
              <a:t> </a:t>
            </a:r>
            <a:r>
              <a:rPr sz="1400" spc="-55" dirty="0">
                <a:latin typeface="Arial"/>
                <a:cs typeface="Arial"/>
              </a:rPr>
              <a:t>a</a:t>
            </a:r>
            <a:r>
              <a:rPr sz="1400" spc="-5" dirty="0">
                <a:latin typeface="Arial"/>
                <a:cs typeface="Arial"/>
              </a:rPr>
              <a:t> </a:t>
            </a:r>
            <a:r>
              <a:rPr sz="1400" spc="65" dirty="0">
                <a:latin typeface="Arial"/>
                <a:cs typeface="Arial"/>
              </a:rPr>
              <a:t>p</a:t>
            </a:r>
            <a:r>
              <a:rPr sz="1400" spc="-60" dirty="0">
                <a:latin typeface="Arial"/>
                <a:cs typeface="Arial"/>
              </a:rPr>
              <a:t>a</a:t>
            </a:r>
            <a:r>
              <a:rPr sz="1400" spc="65" dirty="0">
                <a:latin typeface="Arial"/>
                <a:cs typeface="Arial"/>
              </a:rPr>
              <a:t>g</a:t>
            </a:r>
            <a:r>
              <a:rPr sz="1400" dirty="0">
                <a:latin typeface="Arial"/>
                <a:cs typeface="Arial"/>
              </a:rPr>
              <a:t>e</a:t>
            </a:r>
            <a:r>
              <a:rPr sz="1400" spc="-10" dirty="0">
                <a:latin typeface="Arial"/>
                <a:cs typeface="Arial"/>
              </a:rPr>
              <a:t> </a:t>
            </a:r>
            <a:r>
              <a:rPr sz="1400" spc="40" dirty="0">
                <a:latin typeface="Arial"/>
                <a:cs typeface="Arial"/>
              </a:rPr>
              <a:t>o</a:t>
            </a:r>
            <a:r>
              <a:rPr sz="1400" spc="-5" dirty="0">
                <a:latin typeface="Arial"/>
                <a:cs typeface="Arial"/>
              </a:rPr>
              <a:t>r </a:t>
            </a:r>
            <a:r>
              <a:rPr sz="1400" spc="65" dirty="0">
                <a:latin typeface="Arial"/>
                <a:cs typeface="Arial"/>
              </a:rPr>
              <a:t>b</a:t>
            </a:r>
            <a:r>
              <a:rPr sz="1400" spc="20" dirty="0">
                <a:latin typeface="Arial"/>
                <a:cs typeface="Arial"/>
              </a:rPr>
              <a:t>l</a:t>
            </a:r>
            <a:r>
              <a:rPr sz="1400" spc="-5" dirty="0">
                <a:latin typeface="Arial"/>
                <a:cs typeface="Arial"/>
              </a:rPr>
              <a:t>ee</a:t>
            </a:r>
            <a:r>
              <a:rPr sz="1400" spc="70" dirty="0">
                <a:latin typeface="Arial"/>
                <a:cs typeface="Arial"/>
              </a:rPr>
              <a:t>d</a:t>
            </a:r>
            <a:r>
              <a:rPr sz="1400" spc="-10" dirty="0">
                <a:latin typeface="Arial"/>
                <a:cs typeface="Arial"/>
              </a:rPr>
              <a:t> </a:t>
            </a:r>
            <a:r>
              <a:rPr sz="1400" spc="40" dirty="0">
                <a:latin typeface="Arial"/>
                <a:cs typeface="Arial"/>
              </a:rPr>
              <a:t>o</a:t>
            </a:r>
            <a:r>
              <a:rPr sz="1400" spc="-10" dirty="0">
                <a:latin typeface="Arial"/>
                <a:cs typeface="Arial"/>
              </a:rPr>
              <a:t>f</a:t>
            </a:r>
            <a:r>
              <a:rPr sz="1400" spc="20" dirty="0">
                <a:latin typeface="Arial"/>
                <a:cs typeface="Arial"/>
              </a:rPr>
              <a:t>f</a:t>
            </a:r>
            <a:r>
              <a:rPr sz="1400" spc="-5" dirty="0">
                <a:latin typeface="Arial"/>
                <a:cs typeface="Arial"/>
              </a:rPr>
              <a:t> </a:t>
            </a:r>
            <a:r>
              <a:rPr sz="1400" spc="30" dirty="0">
                <a:latin typeface="Arial"/>
                <a:cs typeface="Arial"/>
              </a:rPr>
              <a:t>th</a:t>
            </a:r>
            <a:r>
              <a:rPr sz="1400" dirty="0">
                <a:latin typeface="Arial"/>
                <a:cs typeface="Arial"/>
              </a:rPr>
              <a:t>e </a:t>
            </a:r>
            <a:r>
              <a:rPr sz="1400" spc="25" dirty="0">
                <a:latin typeface="Arial"/>
                <a:cs typeface="Arial"/>
              </a:rPr>
              <a:t>e</a:t>
            </a:r>
            <a:r>
              <a:rPr sz="1400" spc="20" dirty="0">
                <a:latin typeface="Arial"/>
                <a:cs typeface="Arial"/>
              </a:rPr>
              <a:t>d</a:t>
            </a:r>
            <a:r>
              <a:rPr sz="1400" spc="60" dirty="0">
                <a:latin typeface="Arial"/>
                <a:cs typeface="Arial"/>
              </a:rPr>
              <a:t>g</a:t>
            </a:r>
            <a:r>
              <a:rPr sz="1400" dirty="0">
                <a:latin typeface="Arial"/>
                <a:cs typeface="Arial"/>
              </a:rPr>
              <a:t>e</a:t>
            </a:r>
            <a:r>
              <a:rPr sz="1400" spc="-10" dirty="0">
                <a:latin typeface="Arial"/>
                <a:cs typeface="Arial"/>
              </a:rPr>
              <a:t> </a:t>
            </a:r>
            <a:r>
              <a:rPr sz="1400" spc="40" dirty="0">
                <a:latin typeface="Arial"/>
                <a:cs typeface="Arial"/>
              </a:rPr>
              <a:t>o</a:t>
            </a:r>
            <a:r>
              <a:rPr sz="1400" spc="20" dirty="0">
                <a:latin typeface="Arial"/>
                <a:cs typeface="Arial"/>
              </a:rPr>
              <a:t>f</a:t>
            </a:r>
            <a:r>
              <a:rPr sz="1400" spc="-5" dirty="0">
                <a:latin typeface="Arial"/>
                <a:cs typeface="Arial"/>
              </a:rPr>
              <a:t> </a:t>
            </a:r>
            <a:r>
              <a:rPr sz="1400" spc="-55" dirty="0">
                <a:latin typeface="Arial"/>
                <a:cs typeface="Arial"/>
              </a:rPr>
              <a:t>a</a:t>
            </a:r>
            <a:r>
              <a:rPr sz="1400" spc="-5" dirty="0">
                <a:latin typeface="Arial"/>
                <a:cs typeface="Arial"/>
              </a:rPr>
              <a:t> </a:t>
            </a:r>
            <a:r>
              <a:rPr sz="1400" spc="60" dirty="0">
                <a:latin typeface="Arial"/>
                <a:cs typeface="Arial"/>
              </a:rPr>
              <a:t>p</a:t>
            </a:r>
            <a:r>
              <a:rPr sz="1400" spc="-60" dirty="0">
                <a:latin typeface="Arial"/>
                <a:cs typeface="Arial"/>
              </a:rPr>
              <a:t>a</a:t>
            </a:r>
            <a:r>
              <a:rPr sz="1400" spc="60" dirty="0">
                <a:latin typeface="Arial"/>
                <a:cs typeface="Arial"/>
              </a:rPr>
              <a:t>g</a:t>
            </a:r>
            <a:r>
              <a:rPr sz="1400" spc="-5" dirty="0">
                <a:latin typeface="Arial"/>
                <a:cs typeface="Arial"/>
              </a:rPr>
              <a:t>e.</a:t>
            </a:r>
            <a:endParaRPr sz="1400">
              <a:latin typeface="Arial"/>
              <a:cs typeface="Arial"/>
            </a:endParaRPr>
          </a:p>
        </p:txBody>
      </p:sp>
      <p:sp>
        <p:nvSpPr>
          <p:cNvPr id="4" name="object 4"/>
          <p:cNvSpPr/>
          <p:nvPr/>
        </p:nvSpPr>
        <p:spPr>
          <a:xfrm>
            <a:off x="0" y="6308473"/>
            <a:ext cx="12192000" cy="549525"/>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1033715" y="4861825"/>
            <a:ext cx="3532504" cy="1188085"/>
          </a:xfrm>
          <a:prstGeom prst="rect">
            <a:avLst/>
          </a:prstGeom>
        </p:spPr>
        <p:txBody>
          <a:bodyPr vert="horz" wrap="square" lIns="0" tIns="0" rIns="0" bIns="0" rtlCol="0">
            <a:spAutoFit/>
          </a:bodyPr>
          <a:lstStyle/>
          <a:p>
            <a:pPr marL="12700">
              <a:lnSpc>
                <a:spcPct val="100000"/>
              </a:lnSpc>
            </a:pPr>
            <a:r>
              <a:rPr sz="1550" spc="50" dirty="0">
                <a:solidFill>
                  <a:srgbClr val="249F54"/>
                </a:solidFill>
                <a:latin typeface="Lucida Sans Unicode"/>
                <a:cs typeface="Lucida Sans Unicode"/>
              </a:rPr>
              <a:t>LO</a:t>
            </a:r>
            <a:r>
              <a:rPr sz="1550" spc="125" dirty="0">
                <a:solidFill>
                  <a:srgbClr val="249F54"/>
                </a:solidFill>
                <a:latin typeface="Lucida Sans Unicode"/>
                <a:cs typeface="Lucida Sans Unicode"/>
              </a:rPr>
              <a:t>G</a:t>
            </a:r>
            <a:r>
              <a:rPr sz="1550" spc="120" dirty="0">
                <a:solidFill>
                  <a:srgbClr val="249F54"/>
                </a:solidFill>
                <a:latin typeface="Lucida Sans Unicode"/>
                <a:cs typeface="Lucida Sans Unicode"/>
              </a:rPr>
              <a:t>O</a:t>
            </a:r>
            <a:r>
              <a:rPr sz="1550" spc="-40" dirty="0">
                <a:solidFill>
                  <a:srgbClr val="249F54"/>
                </a:solidFill>
                <a:latin typeface="Lucida Sans Unicode"/>
                <a:cs typeface="Lucida Sans Unicode"/>
              </a:rPr>
              <a:t> </a:t>
            </a:r>
            <a:r>
              <a:rPr sz="1550" spc="20" dirty="0">
                <a:solidFill>
                  <a:srgbClr val="249F54"/>
                </a:solidFill>
                <a:latin typeface="Lucida Sans Unicode"/>
                <a:cs typeface="Lucida Sans Unicode"/>
              </a:rPr>
              <a:t>U</a:t>
            </a:r>
            <a:r>
              <a:rPr sz="1550" spc="45" dirty="0">
                <a:solidFill>
                  <a:srgbClr val="249F54"/>
                </a:solidFill>
                <a:latin typeface="Lucida Sans Unicode"/>
                <a:cs typeface="Lucida Sans Unicode"/>
              </a:rPr>
              <a:t>S</a:t>
            </a:r>
            <a:r>
              <a:rPr sz="1550" spc="20" dirty="0">
                <a:solidFill>
                  <a:srgbClr val="249F54"/>
                </a:solidFill>
                <a:latin typeface="Lucida Sans Unicode"/>
                <a:cs typeface="Lucida Sans Unicode"/>
              </a:rPr>
              <a:t>A</a:t>
            </a:r>
            <a:r>
              <a:rPr sz="1550" spc="125" dirty="0">
                <a:solidFill>
                  <a:srgbClr val="249F54"/>
                </a:solidFill>
                <a:latin typeface="Lucida Sans Unicode"/>
                <a:cs typeface="Lucida Sans Unicode"/>
              </a:rPr>
              <a:t>G</a:t>
            </a:r>
            <a:r>
              <a:rPr sz="1550" spc="100" dirty="0">
                <a:solidFill>
                  <a:srgbClr val="249F54"/>
                </a:solidFill>
                <a:latin typeface="Lucida Sans Unicode"/>
                <a:cs typeface="Lucida Sans Unicode"/>
              </a:rPr>
              <a:t>E</a:t>
            </a:r>
            <a:r>
              <a:rPr sz="1550" spc="-50" dirty="0">
                <a:solidFill>
                  <a:srgbClr val="249F54"/>
                </a:solidFill>
                <a:latin typeface="Lucida Sans Unicode"/>
                <a:cs typeface="Lucida Sans Unicode"/>
              </a:rPr>
              <a:t>:</a:t>
            </a:r>
            <a:r>
              <a:rPr sz="1550" spc="-35" dirty="0">
                <a:solidFill>
                  <a:srgbClr val="249F54"/>
                </a:solidFill>
                <a:latin typeface="Lucida Sans Unicode"/>
                <a:cs typeface="Lucida Sans Unicode"/>
              </a:rPr>
              <a:t> </a:t>
            </a:r>
            <a:r>
              <a:rPr sz="1550" spc="80" dirty="0">
                <a:solidFill>
                  <a:srgbClr val="249F54"/>
                </a:solidFill>
                <a:latin typeface="Lucida Sans Unicode"/>
                <a:cs typeface="Lucida Sans Unicode"/>
              </a:rPr>
              <a:t>M</a:t>
            </a:r>
            <a:r>
              <a:rPr sz="1550" spc="-30" dirty="0">
                <a:solidFill>
                  <a:srgbClr val="249F54"/>
                </a:solidFill>
                <a:latin typeface="Lucida Sans Unicode"/>
                <a:cs typeface="Lucida Sans Unicode"/>
              </a:rPr>
              <a:t>I</a:t>
            </a:r>
            <a:r>
              <a:rPr sz="1550" spc="95" dirty="0">
                <a:solidFill>
                  <a:srgbClr val="249F54"/>
                </a:solidFill>
                <a:latin typeface="Lucida Sans Unicode"/>
                <a:cs typeface="Lucida Sans Unicode"/>
              </a:rPr>
              <a:t>N</a:t>
            </a:r>
            <a:r>
              <a:rPr sz="1550" spc="-30" dirty="0">
                <a:solidFill>
                  <a:srgbClr val="249F54"/>
                </a:solidFill>
                <a:latin typeface="Lucida Sans Unicode"/>
                <a:cs typeface="Lucida Sans Unicode"/>
              </a:rPr>
              <a:t>I</a:t>
            </a:r>
            <a:r>
              <a:rPr sz="1550" spc="80" dirty="0">
                <a:solidFill>
                  <a:srgbClr val="249F54"/>
                </a:solidFill>
                <a:latin typeface="Lucida Sans Unicode"/>
                <a:cs typeface="Lucida Sans Unicode"/>
              </a:rPr>
              <a:t>M</a:t>
            </a:r>
            <a:r>
              <a:rPr sz="1550" spc="20" dirty="0">
                <a:solidFill>
                  <a:srgbClr val="249F54"/>
                </a:solidFill>
                <a:latin typeface="Lucida Sans Unicode"/>
                <a:cs typeface="Lucida Sans Unicode"/>
              </a:rPr>
              <a:t>U</a:t>
            </a:r>
            <a:r>
              <a:rPr sz="1550" spc="80" dirty="0">
                <a:solidFill>
                  <a:srgbClr val="249F54"/>
                </a:solidFill>
                <a:latin typeface="Lucida Sans Unicode"/>
                <a:cs typeface="Lucida Sans Unicode"/>
              </a:rPr>
              <a:t>M</a:t>
            </a:r>
            <a:r>
              <a:rPr sz="1550" spc="-40" dirty="0">
                <a:solidFill>
                  <a:srgbClr val="249F54"/>
                </a:solidFill>
                <a:latin typeface="Lucida Sans Unicode"/>
                <a:cs typeface="Lucida Sans Unicode"/>
              </a:rPr>
              <a:t> </a:t>
            </a:r>
            <a:r>
              <a:rPr sz="1550" spc="50" dirty="0">
                <a:solidFill>
                  <a:srgbClr val="249F54"/>
                </a:solidFill>
                <a:latin typeface="Lucida Sans Unicode"/>
                <a:cs typeface="Lucida Sans Unicode"/>
              </a:rPr>
              <a:t>LO</a:t>
            </a:r>
            <a:r>
              <a:rPr sz="1550" spc="125" dirty="0">
                <a:solidFill>
                  <a:srgbClr val="249F54"/>
                </a:solidFill>
                <a:latin typeface="Lucida Sans Unicode"/>
                <a:cs typeface="Lucida Sans Unicode"/>
              </a:rPr>
              <a:t>G</a:t>
            </a:r>
            <a:r>
              <a:rPr sz="1550" spc="120" dirty="0">
                <a:solidFill>
                  <a:srgbClr val="249F54"/>
                </a:solidFill>
                <a:latin typeface="Lucida Sans Unicode"/>
                <a:cs typeface="Lucida Sans Unicode"/>
              </a:rPr>
              <a:t>O</a:t>
            </a:r>
            <a:r>
              <a:rPr sz="1550" spc="-40" dirty="0">
                <a:solidFill>
                  <a:srgbClr val="249F54"/>
                </a:solidFill>
                <a:latin typeface="Lucida Sans Unicode"/>
                <a:cs typeface="Lucida Sans Unicode"/>
              </a:rPr>
              <a:t> </a:t>
            </a:r>
            <a:r>
              <a:rPr sz="1550" spc="45" dirty="0">
                <a:solidFill>
                  <a:srgbClr val="249F54"/>
                </a:solidFill>
                <a:latin typeface="Lucida Sans Unicode"/>
                <a:cs typeface="Lucida Sans Unicode"/>
              </a:rPr>
              <a:t>S</a:t>
            </a:r>
            <a:r>
              <a:rPr sz="1550" spc="-30" dirty="0">
                <a:solidFill>
                  <a:srgbClr val="249F54"/>
                </a:solidFill>
                <a:latin typeface="Lucida Sans Unicode"/>
                <a:cs typeface="Lucida Sans Unicode"/>
              </a:rPr>
              <a:t>I</a:t>
            </a:r>
            <a:r>
              <a:rPr sz="1550" spc="-55" dirty="0">
                <a:solidFill>
                  <a:srgbClr val="249F54"/>
                </a:solidFill>
                <a:latin typeface="Lucida Sans Unicode"/>
                <a:cs typeface="Lucida Sans Unicode"/>
              </a:rPr>
              <a:t>Z</a:t>
            </a:r>
            <a:r>
              <a:rPr sz="1550" spc="100" dirty="0">
                <a:solidFill>
                  <a:srgbClr val="249F54"/>
                </a:solidFill>
                <a:latin typeface="Lucida Sans Unicode"/>
                <a:cs typeface="Lucida Sans Unicode"/>
              </a:rPr>
              <a:t>E</a:t>
            </a:r>
            <a:endParaRPr sz="1550">
              <a:latin typeface="Lucida Sans Unicode"/>
              <a:cs typeface="Lucida Sans Unicode"/>
            </a:endParaRPr>
          </a:p>
          <a:p>
            <a:pPr marL="12700" marR="196215">
              <a:lnSpc>
                <a:spcPct val="149300"/>
              </a:lnSpc>
              <a:spcBef>
                <a:spcPts val="75"/>
              </a:spcBef>
            </a:pPr>
            <a:r>
              <a:rPr sz="1400" spc="-30" dirty="0">
                <a:latin typeface="Arial"/>
                <a:cs typeface="Arial"/>
              </a:rPr>
              <a:t>Th</a:t>
            </a:r>
            <a:r>
              <a:rPr sz="1400" spc="-25" dirty="0">
                <a:latin typeface="Arial"/>
                <a:cs typeface="Arial"/>
              </a:rPr>
              <a:t>e</a:t>
            </a:r>
            <a:r>
              <a:rPr sz="1400" spc="-10" dirty="0">
                <a:latin typeface="Arial"/>
                <a:cs typeface="Arial"/>
              </a:rPr>
              <a:t> </a:t>
            </a:r>
            <a:r>
              <a:rPr sz="1400" spc="-105" dirty="0">
                <a:latin typeface="Arial"/>
                <a:cs typeface="Arial"/>
              </a:rPr>
              <a:t>s</a:t>
            </a:r>
            <a:r>
              <a:rPr sz="1400" spc="20" dirty="0">
                <a:latin typeface="Arial"/>
                <a:cs typeface="Arial"/>
              </a:rPr>
              <a:t>i</a:t>
            </a:r>
            <a:r>
              <a:rPr sz="1400" spc="-105" dirty="0">
                <a:latin typeface="Arial"/>
                <a:cs typeface="Arial"/>
              </a:rPr>
              <a:t>z</a:t>
            </a:r>
            <a:r>
              <a:rPr sz="1400" dirty="0">
                <a:latin typeface="Arial"/>
                <a:cs typeface="Arial"/>
              </a:rPr>
              <a:t>e</a:t>
            </a:r>
            <a:r>
              <a:rPr sz="1400" spc="-10" dirty="0">
                <a:latin typeface="Arial"/>
                <a:cs typeface="Arial"/>
              </a:rPr>
              <a:t> </a:t>
            </a:r>
            <a:r>
              <a:rPr sz="1400" spc="40" dirty="0">
                <a:latin typeface="Arial"/>
                <a:cs typeface="Arial"/>
              </a:rPr>
              <a:t>o</a:t>
            </a:r>
            <a:r>
              <a:rPr sz="1400" spc="20" dirty="0">
                <a:latin typeface="Arial"/>
                <a:cs typeface="Arial"/>
              </a:rPr>
              <a:t>f</a:t>
            </a:r>
            <a:r>
              <a:rPr sz="1400" spc="-5" dirty="0">
                <a:latin typeface="Arial"/>
                <a:cs typeface="Arial"/>
              </a:rPr>
              <a:t> </a:t>
            </a:r>
            <a:r>
              <a:rPr sz="1400" spc="30" dirty="0">
                <a:latin typeface="Arial"/>
                <a:cs typeface="Arial"/>
              </a:rPr>
              <a:t>th</a:t>
            </a:r>
            <a:r>
              <a:rPr sz="1400" dirty="0">
                <a:latin typeface="Arial"/>
                <a:cs typeface="Arial"/>
              </a:rPr>
              <a:t>e</a:t>
            </a:r>
            <a:r>
              <a:rPr sz="1400" spc="-10" dirty="0">
                <a:latin typeface="Arial"/>
                <a:cs typeface="Arial"/>
              </a:rPr>
              <a:t> </a:t>
            </a:r>
            <a:r>
              <a:rPr sz="1400" spc="20" dirty="0">
                <a:latin typeface="Arial"/>
                <a:cs typeface="Arial"/>
              </a:rPr>
              <a:t>l</a:t>
            </a:r>
            <a:r>
              <a:rPr sz="1400" spc="40" dirty="0">
                <a:latin typeface="Arial"/>
                <a:cs typeface="Arial"/>
              </a:rPr>
              <a:t>o</a:t>
            </a:r>
            <a:r>
              <a:rPr sz="1400" spc="65" dirty="0">
                <a:latin typeface="Arial"/>
                <a:cs typeface="Arial"/>
              </a:rPr>
              <a:t>g</a:t>
            </a:r>
            <a:r>
              <a:rPr sz="1400" spc="45" dirty="0">
                <a:latin typeface="Arial"/>
                <a:cs typeface="Arial"/>
              </a:rPr>
              <a:t>o</a:t>
            </a:r>
            <a:r>
              <a:rPr sz="1400" spc="-10" dirty="0">
                <a:latin typeface="Arial"/>
                <a:cs typeface="Arial"/>
              </a:rPr>
              <a:t> </a:t>
            </a:r>
            <a:r>
              <a:rPr sz="1400" spc="20" dirty="0">
                <a:latin typeface="Arial"/>
                <a:cs typeface="Arial"/>
              </a:rPr>
              <a:t>l</a:t>
            </a:r>
            <a:r>
              <a:rPr sz="1400" spc="40" dirty="0">
                <a:latin typeface="Arial"/>
                <a:cs typeface="Arial"/>
              </a:rPr>
              <a:t>o</a:t>
            </a:r>
            <a:r>
              <a:rPr sz="1400" spc="-30" dirty="0">
                <a:latin typeface="Arial"/>
                <a:cs typeface="Arial"/>
              </a:rPr>
              <a:t>ck</a:t>
            </a:r>
            <a:r>
              <a:rPr sz="1400" spc="-5" dirty="0">
                <a:latin typeface="Arial"/>
                <a:cs typeface="Arial"/>
              </a:rPr>
              <a:t>u</a:t>
            </a:r>
            <a:r>
              <a:rPr sz="1400" spc="70" dirty="0">
                <a:latin typeface="Arial"/>
                <a:cs typeface="Arial"/>
              </a:rPr>
              <a:t>p</a:t>
            </a:r>
            <a:r>
              <a:rPr sz="1400" spc="-10" dirty="0">
                <a:latin typeface="Arial"/>
                <a:cs typeface="Arial"/>
              </a:rPr>
              <a:t> </a:t>
            </a:r>
            <a:r>
              <a:rPr sz="1400" spc="15" dirty="0">
                <a:latin typeface="Arial"/>
                <a:cs typeface="Arial"/>
              </a:rPr>
              <a:t>m</a:t>
            </a:r>
            <a:r>
              <a:rPr sz="1400" spc="-5" dirty="0">
                <a:latin typeface="Arial"/>
                <a:cs typeface="Arial"/>
              </a:rPr>
              <a:t>u</a:t>
            </a:r>
            <a:r>
              <a:rPr sz="1400" spc="-105" dirty="0">
                <a:latin typeface="Arial"/>
                <a:cs typeface="Arial"/>
              </a:rPr>
              <a:t>s</a:t>
            </a:r>
            <a:r>
              <a:rPr sz="1400" spc="70" dirty="0">
                <a:latin typeface="Arial"/>
                <a:cs typeface="Arial"/>
              </a:rPr>
              <a:t>t</a:t>
            </a:r>
            <a:r>
              <a:rPr sz="1400" spc="-5" dirty="0">
                <a:latin typeface="Arial"/>
                <a:cs typeface="Arial"/>
              </a:rPr>
              <a:t> ne</a:t>
            </a:r>
            <a:r>
              <a:rPr sz="1400" spc="-30" dirty="0">
                <a:latin typeface="Arial"/>
                <a:cs typeface="Arial"/>
              </a:rPr>
              <a:t>v</a:t>
            </a:r>
            <a:r>
              <a:rPr sz="1400" spc="-5" dirty="0">
                <a:latin typeface="Arial"/>
                <a:cs typeface="Arial"/>
              </a:rPr>
              <a:t>er </a:t>
            </a:r>
            <a:r>
              <a:rPr sz="1400" spc="65" dirty="0">
                <a:latin typeface="Arial"/>
                <a:cs typeface="Arial"/>
              </a:rPr>
              <a:t>b</a:t>
            </a:r>
            <a:r>
              <a:rPr sz="1400" dirty="0">
                <a:latin typeface="Arial"/>
                <a:cs typeface="Arial"/>
              </a:rPr>
              <a:t>e </a:t>
            </a:r>
            <a:r>
              <a:rPr sz="1400" spc="-35" dirty="0">
                <a:latin typeface="Arial"/>
                <a:cs typeface="Arial"/>
              </a:rPr>
              <a:t>s</a:t>
            </a:r>
            <a:r>
              <a:rPr sz="1400" spc="-65" dirty="0">
                <a:latin typeface="Arial"/>
                <a:cs typeface="Arial"/>
              </a:rPr>
              <a:t>m</a:t>
            </a:r>
            <a:r>
              <a:rPr sz="1400" spc="-60" dirty="0">
                <a:latin typeface="Arial"/>
                <a:cs typeface="Arial"/>
              </a:rPr>
              <a:t>a</a:t>
            </a:r>
            <a:r>
              <a:rPr sz="1400" spc="20" dirty="0">
                <a:latin typeface="Arial"/>
                <a:cs typeface="Arial"/>
              </a:rPr>
              <a:t>ll</a:t>
            </a:r>
            <a:r>
              <a:rPr sz="1400" spc="-5" dirty="0">
                <a:latin typeface="Arial"/>
                <a:cs typeface="Arial"/>
              </a:rPr>
              <a:t>er </a:t>
            </a:r>
            <a:r>
              <a:rPr sz="1400" spc="65" dirty="0">
                <a:latin typeface="Arial"/>
                <a:cs typeface="Arial"/>
              </a:rPr>
              <a:t>t</a:t>
            </a:r>
            <a:r>
              <a:rPr sz="1400" spc="-5" dirty="0">
                <a:latin typeface="Arial"/>
                <a:cs typeface="Arial"/>
              </a:rPr>
              <a:t>h</a:t>
            </a:r>
            <a:r>
              <a:rPr sz="1400" spc="-60" dirty="0">
                <a:latin typeface="Arial"/>
                <a:cs typeface="Arial"/>
              </a:rPr>
              <a:t>a</a:t>
            </a:r>
            <a:r>
              <a:rPr sz="1400" dirty="0">
                <a:latin typeface="Arial"/>
                <a:cs typeface="Arial"/>
              </a:rPr>
              <a:t>n</a:t>
            </a:r>
            <a:r>
              <a:rPr sz="1400" spc="-10" dirty="0">
                <a:latin typeface="Arial"/>
                <a:cs typeface="Arial"/>
              </a:rPr>
              <a:t> </a:t>
            </a:r>
            <a:r>
              <a:rPr sz="1400" spc="-5" dirty="0">
                <a:latin typeface="Arial"/>
                <a:cs typeface="Arial"/>
              </a:rPr>
              <a:t>30</a:t>
            </a:r>
            <a:r>
              <a:rPr sz="1400" spc="15" dirty="0">
                <a:latin typeface="Arial"/>
                <a:cs typeface="Arial"/>
              </a:rPr>
              <a:t>m</a:t>
            </a:r>
            <a:r>
              <a:rPr sz="1400" spc="20" dirty="0">
                <a:latin typeface="Arial"/>
                <a:cs typeface="Arial"/>
              </a:rPr>
              <a:t>m</a:t>
            </a:r>
            <a:r>
              <a:rPr sz="1400" spc="-10" dirty="0">
                <a:latin typeface="Arial"/>
                <a:cs typeface="Arial"/>
              </a:rPr>
              <a:t> </a:t>
            </a:r>
            <a:r>
              <a:rPr sz="1400" spc="-110" dirty="0">
                <a:latin typeface="Arial"/>
                <a:cs typeface="Arial"/>
              </a:rPr>
              <a:t>(</a:t>
            </a:r>
            <a:r>
              <a:rPr sz="1400" spc="-5" dirty="0">
                <a:latin typeface="Arial"/>
                <a:cs typeface="Arial"/>
              </a:rPr>
              <a:t>1.2</a:t>
            </a:r>
            <a:r>
              <a:rPr sz="1400" spc="20" dirty="0">
                <a:latin typeface="Arial"/>
                <a:cs typeface="Arial"/>
              </a:rPr>
              <a:t>i</a:t>
            </a:r>
            <a:r>
              <a:rPr sz="1400" spc="-5" dirty="0">
                <a:latin typeface="Arial"/>
                <a:cs typeface="Arial"/>
              </a:rPr>
              <a:t>n</a:t>
            </a:r>
            <a:r>
              <a:rPr sz="1400" spc="-105" dirty="0">
                <a:latin typeface="Arial"/>
                <a:cs typeface="Arial"/>
              </a:rPr>
              <a:t>)</a:t>
            </a:r>
            <a:r>
              <a:rPr sz="1400" spc="-5" dirty="0">
                <a:latin typeface="Arial"/>
                <a:cs typeface="Arial"/>
              </a:rPr>
              <a:t> </a:t>
            </a:r>
            <a:r>
              <a:rPr sz="1400" spc="20" dirty="0">
                <a:latin typeface="Arial"/>
                <a:cs typeface="Arial"/>
              </a:rPr>
              <a:t>i</a:t>
            </a:r>
            <a:r>
              <a:rPr sz="1400" dirty="0">
                <a:latin typeface="Arial"/>
                <a:cs typeface="Arial"/>
              </a:rPr>
              <a:t>n</a:t>
            </a:r>
            <a:r>
              <a:rPr sz="1400" spc="-10" dirty="0">
                <a:latin typeface="Arial"/>
                <a:cs typeface="Arial"/>
              </a:rPr>
              <a:t> </a:t>
            </a:r>
            <a:r>
              <a:rPr sz="1400" spc="60" dirty="0">
                <a:latin typeface="Arial"/>
                <a:cs typeface="Arial"/>
              </a:rPr>
              <a:t>p</a:t>
            </a:r>
            <a:r>
              <a:rPr sz="1400" spc="-10" dirty="0">
                <a:latin typeface="Arial"/>
                <a:cs typeface="Arial"/>
              </a:rPr>
              <a:t>r</a:t>
            </a:r>
            <a:r>
              <a:rPr sz="1400" spc="20" dirty="0">
                <a:latin typeface="Arial"/>
                <a:cs typeface="Arial"/>
              </a:rPr>
              <a:t>i</a:t>
            </a:r>
            <a:r>
              <a:rPr sz="1400" spc="-5" dirty="0">
                <a:latin typeface="Arial"/>
                <a:cs typeface="Arial"/>
              </a:rPr>
              <a:t>n</a:t>
            </a:r>
            <a:r>
              <a:rPr sz="1400" spc="70" dirty="0">
                <a:latin typeface="Arial"/>
                <a:cs typeface="Arial"/>
              </a:rPr>
              <a:t>t</a:t>
            </a:r>
            <a:r>
              <a:rPr sz="1400" spc="-5" dirty="0">
                <a:latin typeface="Arial"/>
                <a:cs typeface="Arial"/>
              </a:rPr>
              <a:t> </a:t>
            </a:r>
            <a:r>
              <a:rPr sz="1400" spc="40" dirty="0">
                <a:latin typeface="Arial"/>
                <a:cs typeface="Arial"/>
              </a:rPr>
              <a:t>o</a:t>
            </a:r>
            <a:r>
              <a:rPr sz="1400" spc="-5" dirty="0">
                <a:latin typeface="Arial"/>
                <a:cs typeface="Arial"/>
              </a:rPr>
              <a:t>r 15</a:t>
            </a:r>
            <a:r>
              <a:rPr sz="1400" dirty="0">
                <a:latin typeface="Arial"/>
                <a:cs typeface="Arial"/>
              </a:rPr>
              <a:t>0 </a:t>
            </a:r>
            <a:r>
              <a:rPr sz="1400" spc="60" dirty="0">
                <a:latin typeface="Arial"/>
                <a:cs typeface="Arial"/>
              </a:rPr>
              <a:t>p</a:t>
            </a:r>
            <a:r>
              <a:rPr sz="1400" spc="25" dirty="0">
                <a:latin typeface="Arial"/>
                <a:cs typeface="Arial"/>
              </a:rPr>
              <a:t>i</a:t>
            </a:r>
            <a:r>
              <a:rPr sz="1400" spc="-30" dirty="0">
                <a:latin typeface="Arial"/>
                <a:cs typeface="Arial"/>
              </a:rPr>
              <a:t>x</a:t>
            </a:r>
            <a:r>
              <a:rPr sz="1400" spc="-5" dirty="0">
                <a:latin typeface="Arial"/>
                <a:cs typeface="Arial"/>
              </a:rPr>
              <a:t>e</a:t>
            </a:r>
            <a:r>
              <a:rPr sz="1400" spc="20" dirty="0">
                <a:latin typeface="Arial"/>
                <a:cs typeface="Arial"/>
              </a:rPr>
              <a:t>l</a:t>
            </a:r>
            <a:r>
              <a:rPr sz="1400" spc="-105" dirty="0">
                <a:latin typeface="Arial"/>
                <a:cs typeface="Arial"/>
              </a:rPr>
              <a:t>s</a:t>
            </a:r>
            <a:r>
              <a:rPr sz="1400" dirty="0">
                <a:latin typeface="Arial"/>
                <a:cs typeface="Arial"/>
              </a:rPr>
              <a:t> </a:t>
            </a:r>
            <a:r>
              <a:rPr sz="1400" spc="10" dirty="0">
                <a:latin typeface="Arial"/>
                <a:cs typeface="Arial"/>
              </a:rPr>
              <a:t>o</a:t>
            </a:r>
            <a:r>
              <a:rPr sz="1400" spc="20" dirty="0">
                <a:latin typeface="Arial"/>
                <a:cs typeface="Arial"/>
              </a:rPr>
              <a:t>n</a:t>
            </a:r>
            <a:r>
              <a:rPr sz="1400" spc="-5" dirty="0">
                <a:latin typeface="Arial"/>
                <a:cs typeface="Arial"/>
              </a:rPr>
              <a:t> </a:t>
            </a:r>
            <a:r>
              <a:rPr sz="1400" spc="-105" dirty="0">
                <a:latin typeface="Arial"/>
                <a:cs typeface="Arial"/>
              </a:rPr>
              <a:t>s</a:t>
            </a:r>
            <a:r>
              <a:rPr sz="1400" spc="-30" dirty="0">
                <a:latin typeface="Arial"/>
                <a:cs typeface="Arial"/>
              </a:rPr>
              <a:t>c</a:t>
            </a:r>
            <a:r>
              <a:rPr sz="1400" spc="-35" dirty="0">
                <a:latin typeface="Arial"/>
                <a:cs typeface="Arial"/>
              </a:rPr>
              <a:t>r</a:t>
            </a:r>
            <a:r>
              <a:rPr sz="1400" spc="-5" dirty="0">
                <a:latin typeface="Arial"/>
                <a:cs typeface="Arial"/>
              </a:rPr>
              <a:t>een</a:t>
            </a:r>
            <a:r>
              <a:rPr sz="1400" dirty="0">
                <a:latin typeface="Arial"/>
                <a:cs typeface="Arial"/>
              </a:rPr>
              <a:t>.</a:t>
            </a:r>
            <a:endParaRPr sz="1400">
              <a:latin typeface="Arial"/>
              <a:cs typeface="Arial"/>
            </a:endParaRPr>
          </a:p>
        </p:txBody>
      </p:sp>
      <p:sp>
        <p:nvSpPr>
          <p:cNvPr id="9" name="object 9"/>
          <p:cNvSpPr/>
          <p:nvPr/>
        </p:nvSpPr>
        <p:spPr>
          <a:xfrm>
            <a:off x="8965406" y="1455371"/>
            <a:ext cx="299085" cy="241935"/>
          </a:xfrm>
          <a:custGeom>
            <a:avLst/>
            <a:gdLst/>
            <a:ahLst/>
            <a:cxnLst/>
            <a:rect l="l" t="t" r="r" b="b"/>
            <a:pathLst>
              <a:path w="299084" h="241935">
                <a:moveTo>
                  <a:pt x="0" y="0"/>
                </a:moveTo>
                <a:lnTo>
                  <a:pt x="299023" y="0"/>
                </a:lnTo>
                <a:lnTo>
                  <a:pt x="299023" y="241721"/>
                </a:lnTo>
                <a:lnTo>
                  <a:pt x="0" y="241721"/>
                </a:lnTo>
                <a:lnTo>
                  <a:pt x="0" y="0"/>
                </a:lnTo>
                <a:close/>
              </a:path>
            </a:pathLst>
          </a:custGeom>
          <a:ln w="12700">
            <a:solidFill>
              <a:srgbClr val="249F54"/>
            </a:solidFill>
          </a:ln>
        </p:spPr>
        <p:txBody>
          <a:bodyPr wrap="square" lIns="0" tIns="0" rIns="0" bIns="0" rtlCol="0"/>
          <a:lstStyle/>
          <a:p>
            <a:endParaRPr/>
          </a:p>
        </p:txBody>
      </p:sp>
      <p:sp>
        <p:nvSpPr>
          <p:cNvPr id="10" name="object 10"/>
          <p:cNvSpPr txBox="1"/>
          <p:nvPr/>
        </p:nvSpPr>
        <p:spPr>
          <a:xfrm>
            <a:off x="6091552" y="5520629"/>
            <a:ext cx="454025" cy="177800"/>
          </a:xfrm>
          <a:prstGeom prst="rect">
            <a:avLst/>
          </a:prstGeom>
        </p:spPr>
        <p:txBody>
          <a:bodyPr vert="horz" wrap="square" lIns="0" tIns="0" rIns="0" bIns="0" rtlCol="0">
            <a:spAutoFit/>
          </a:bodyPr>
          <a:lstStyle/>
          <a:p>
            <a:pPr marL="12700">
              <a:lnSpc>
                <a:spcPct val="100000"/>
              </a:lnSpc>
            </a:pPr>
            <a:r>
              <a:rPr sz="1200" spc="-5" dirty="0">
                <a:latin typeface="Arial"/>
                <a:cs typeface="Arial"/>
              </a:rPr>
              <a:t>30</a:t>
            </a:r>
            <a:r>
              <a:rPr sz="1200" dirty="0">
                <a:latin typeface="Arial"/>
                <a:cs typeface="Arial"/>
              </a:rPr>
              <a:t>m</a:t>
            </a:r>
            <a:r>
              <a:rPr sz="1200" spc="20" dirty="0">
                <a:latin typeface="Arial"/>
                <a:cs typeface="Arial"/>
              </a:rPr>
              <a:t>m</a:t>
            </a:r>
            <a:endParaRPr sz="1200">
              <a:latin typeface="Arial"/>
              <a:cs typeface="Arial"/>
            </a:endParaRPr>
          </a:p>
        </p:txBody>
      </p:sp>
      <p:sp>
        <p:nvSpPr>
          <p:cNvPr id="11" name="object 11"/>
          <p:cNvSpPr/>
          <p:nvPr/>
        </p:nvSpPr>
        <p:spPr>
          <a:xfrm>
            <a:off x="5785782" y="5601441"/>
            <a:ext cx="286385" cy="0"/>
          </a:xfrm>
          <a:custGeom>
            <a:avLst/>
            <a:gdLst/>
            <a:ahLst/>
            <a:cxnLst/>
            <a:rect l="l" t="t" r="r" b="b"/>
            <a:pathLst>
              <a:path w="286385">
                <a:moveTo>
                  <a:pt x="0" y="0"/>
                </a:moveTo>
                <a:lnTo>
                  <a:pt x="285976" y="1"/>
                </a:lnTo>
              </a:path>
            </a:pathLst>
          </a:custGeom>
          <a:ln w="6350">
            <a:solidFill>
              <a:srgbClr val="000000"/>
            </a:solidFill>
          </a:ln>
        </p:spPr>
        <p:txBody>
          <a:bodyPr wrap="square" lIns="0" tIns="0" rIns="0" bIns="0" rtlCol="0"/>
          <a:lstStyle/>
          <a:p>
            <a:endParaRPr/>
          </a:p>
        </p:txBody>
      </p:sp>
      <p:sp>
        <p:nvSpPr>
          <p:cNvPr id="12" name="object 12"/>
          <p:cNvSpPr/>
          <p:nvPr/>
        </p:nvSpPr>
        <p:spPr>
          <a:xfrm>
            <a:off x="6565074" y="5601441"/>
            <a:ext cx="346075" cy="0"/>
          </a:xfrm>
          <a:custGeom>
            <a:avLst/>
            <a:gdLst/>
            <a:ahLst/>
            <a:cxnLst/>
            <a:rect l="l" t="t" r="r" b="b"/>
            <a:pathLst>
              <a:path w="346075">
                <a:moveTo>
                  <a:pt x="0" y="0"/>
                </a:moveTo>
                <a:lnTo>
                  <a:pt x="345660" y="1"/>
                </a:lnTo>
              </a:path>
            </a:pathLst>
          </a:custGeom>
          <a:ln w="6350">
            <a:solidFill>
              <a:srgbClr val="000000"/>
            </a:solidFill>
          </a:ln>
        </p:spPr>
        <p:txBody>
          <a:bodyPr wrap="square" lIns="0" tIns="0" rIns="0" bIns="0" rtlCol="0"/>
          <a:lstStyle/>
          <a:p>
            <a:endParaRPr/>
          </a:p>
        </p:txBody>
      </p:sp>
      <p:sp>
        <p:nvSpPr>
          <p:cNvPr id="13" name="object 13"/>
          <p:cNvSpPr/>
          <p:nvPr/>
        </p:nvSpPr>
        <p:spPr>
          <a:xfrm>
            <a:off x="6910733" y="5471039"/>
            <a:ext cx="0" cy="260985"/>
          </a:xfrm>
          <a:custGeom>
            <a:avLst/>
            <a:gdLst/>
            <a:ahLst/>
            <a:cxnLst/>
            <a:rect l="l" t="t" r="r" b="b"/>
            <a:pathLst>
              <a:path h="260985">
                <a:moveTo>
                  <a:pt x="0" y="0"/>
                </a:moveTo>
                <a:lnTo>
                  <a:pt x="1" y="260803"/>
                </a:lnTo>
              </a:path>
            </a:pathLst>
          </a:custGeom>
          <a:ln w="6350">
            <a:solidFill>
              <a:srgbClr val="000000"/>
            </a:solidFill>
          </a:ln>
        </p:spPr>
        <p:txBody>
          <a:bodyPr wrap="square" lIns="0" tIns="0" rIns="0" bIns="0" rtlCol="0"/>
          <a:lstStyle/>
          <a:p>
            <a:endParaRPr/>
          </a:p>
        </p:txBody>
      </p:sp>
      <p:sp>
        <p:nvSpPr>
          <p:cNvPr id="14" name="object 14"/>
          <p:cNvSpPr/>
          <p:nvPr/>
        </p:nvSpPr>
        <p:spPr>
          <a:xfrm>
            <a:off x="5785782" y="5471039"/>
            <a:ext cx="0" cy="260985"/>
          </a:xfrm>
          <a:custGeom>
            <a:avLst/>
            <a:gdLst/>
            <a:ahLst/>
            <a:cxnLst/>
            <a:rect l="l" t="t" r="r" b="b"/>
            <a:pathLst>
              <a:path h="260985">
                <a:moveTo>
                  <a:pt x="0" y="0"/>
                </a:moveTo>
                <a:lnTo>
                  <a:pt x="1" y="260803"/>
                </a:lnTo>
              </a:path>
            </a:pathLst>
          </a:custGeom>
          <a:ln w="6350">
            <a:solidFill>
              <a:srgbClr val="000000"/>
            </a:solidFill>
          </a:ln>
        </p:spPr>
        <p:txBody>
          <a:bodyPr wrap="square" lIns="0" tIns="0" rIns="0" bIns="0" rtlCol="0"/>
          <a:lstStyle/>
          <a:p>
            <a:endParaRPr/>
          </a:p>
        </p:txBody>
      </p:sp>
      <p:sp>
        <p:nvSpPr>
          <p:cNvPr id="15" name="object 15"/>
          <p:cNvSpPr txBox="1"/>
          <p:nvPr/>
        </p:nvSpPr>
        <p:spPr>
          <a:xfrm>
            <a:off x="8631712" y="5852861"/>
            <a:ext cx="488950" cy="177800"/>
          </a:xfrm>
          <a:prstGeom prst="rect">
            <a:avLst/>
          </a:prstGeom>
        </p:spPr>
        <p:txBody>
          <a:bodyPr vert="horz" wrap="square" lIns="0" tIns="0" rIns="0" bIns="0" rtlCol="0">
            <a:spAutoFit/>
          </a:bodyPr>
          <a:lstStyle/>
          <a:p>
            <a:pPr marL="12700">
              <a:lnSpc>
                <a:spcPct val="100000"/>
              </a:lnSpc>
            </a:pPr>
            <a:r>
              <a:rPr sz="1200" spc="-5" dirty="0">
                <a:latin typeface="Arial"/>
                <a:cs typeface="Arial"/>
              </a:rPr>
              <a:t>15</a:t>
            </a:r>
            <a:r>
              <a:rPr sz="1200" dirty="0">
                <a:latin typeface="Arial"/>
                <a:cs typeface="Arial"/>
              </a:rPr>
              <a:t>0</a:t>
            </a:r>
            <a:r>
              <a:rPr sz="1200" spc="-5" dirty="0">
                <a:latin typeface="Arial"/>
                <a:cs typeface="Arial"/>
              </a:rPr>
              <a:t> </a:t>
            </a:r>
            <a:r>
              <a:rPr sz="1200" spc="15" dirty="0">
                <a:latin typeface="Arial"/>
                <a:cs typeface="Arial"/>
              </a:rPr>
              <a:t>px</a:t>
            </a:r>
            <a:endParaRPr sz="1200">
              <a:latin typeface="Arial"/>
              <a:cs typeface="Arial"/>
            </a:endParaRPr>
          </a:p>
        </p:txBody>
      </p:sp>
      <p:sp>
        <p:nvSpPr>
          <p:cNvPr id="16" name="object 16"/>
          <p:cNvSpPr/>
          <p:nvPr/>
        </p:nvSpPr>
        <p:spPr>
          <a:xfrm>
            <a:off x="9157086" y="5932494"/>
            <a:ext cx="701040" cy="0"/>
          </a:xfrm>
          <a:custGeom>
            <a:avLst/>
            <a:gdLst/>
            <a:ahLst/>
            <a:cxnLst/>
            <a:rect l="l" t="t" r="r" b="b"/>
            <a:pathLst>
              <a:path w="701040">
                <a:moveTo>
                  <a:pt x="0" y="0"/>
                </a:moveTo>
                <a:lnTo>
                  <a:pt x="700654" y="1"/>
                </a:lnTo>
              </a:path>
            </a:pathLst>
          </a:custGeom>
          <a:ln w="6350">
            <a:solidFill>
              <a:srgbClr val="000000"/>
            </a:solidFill>
          </a:ln>
        </p:spPr>
        <p:txBody>
          <a:bodyPr wrap="square" lIns="0" tIns="0" rIns="0" bIns="0" rtlCol="0"/>
          <a:lstStyle/>
          <a:p>
            <a:endParaRPr/>
          </a:p>
        </p:txBody>
      </p:sp>
      <p:sp>
        <p:nvSpPr>
          <p:cNvPr id="17" name="object 17"/>
          <p:cNvSpPr/>
          <p:nvPr/>
        </p:nvSpPr>
        <p:spPr>
          <a:xfrm>
            <a:off x="9857740" y="5802092"/>
            <a:ext cx="0" cy="260985"/>
          </a:xfrm>
          <a:custGeom>
            <a:avLst/>
            <a:gdLst/>
            <a:ahLst/>
            <a:cxnLst/>
            <a:rect l="l" t="t" r="r" b="b"/>
            <a:pathLst>
              <a:path h="260985">
                <a:moveTo>
                  <a:pt x="0" y="0"/>
                </a:moveTo>
                <a:lnTo>
                  <a:pt x="1" y="260803"/>
                </a:lnTo>
              </a:path>
            </a:pathLst>
          </a:custGeom>
          <a:ln w="6350">
            <a:solidFill>
              <a:srgbClr val="000000"/>
            </a:solidFill>
          </a:ln>
        </p:spPr>
        <p:txBody>
          <a:bodyPr wrap="square" lIns="0" tIns="0" rIns="0" bIns="0" rtlCol="0"/>
          <a:lstStyle/>
          <a:p>
            <a:endParaRPr/>
          </a:p>
        </p:txBody>
      </p:sp>
      <p:sp>
        <p:nvSpPr>
          <p:cNvPr id="18" name="object 18"/>
          <p:cNvSpPr/>
          <p:nvPr/>
        </p:nvSpPr>
        <p:spPr>
          <a:xfrm>
            <a:off x="7948858" y="5928737"/>
            <a:ext cx="604520" cy="3810"/>
          </a:xfrm>
          <a:custGeom>
            <a:avLst/>
            <a:gdLst/>
            <a:ahLst/>
            <a:cxnLst/>
            <a:rect l="l" t="t" r="r" b="b"/>
            <a:pathLst>
              <a:path w="604520" h="3810">
                <a:moveTo>
                  <a:pt x="0" y="3757"/>
                </a:moveTo>
                <a:lnTo>
                  <a:pt x="604114" y="0"/>
                </a:lnTo>
              </a:path>
            </a:pathLst>
          </a:custGeom>
          <a:ln w="6350">
            <a:solidFill>
              <a:srgbClr val="000000"/>
            </a:solidFill>
          </a:ln>
        </p:spPr>
        <p:txBody>
          <a:bodyPr wrap="square" lIns="0" tIns="0" rIns="0" bIns="0" rtlCol="0"/>
          <a:lstStyle/>
          <a:p>
            <a:endParaRPr/>
          </a:p>
        </p:txBody>
      </p:sp>
      <p:sp>
        <p:nvSpPr>
          <p:cNvPr id="19" name="object 19"/>
          <p:cNvSpPr/>
          <p:nvPr/>
        </p:nvSpPr>
        <p:spPr>
          <a:xfrm>
            <a:off x="7948858" y="5802092"/>
            <a:ext cx="0" cy="260985"/>
          </a:xfrm>
          <a:custGeom>
            <a:avLst/>
            <a:gdLst/>
            <a:ahLst/>
            <a:cxnLst/>
            <a:rect l="l" t="t" r="r" b="b"/>
            <a:pathLst>
              <a:path h="260985">
                <a:moveTo>
                  <a:pt x="0" y="0"/>
                </a:moveTo>
                <a:lnTo>
                  <a:pt x="1" y="260803"/>
                </a:lnTo>
              </a:path>
            </a:pathLst>
          </a:custGeom>
          <a:ln w="6350">
            <a:solidFill>
              <a:srgbClr val="000000"/>
            </a:solidFill>
          </a:ln>
        </p:spPr>
        <p:txBody>
          <a:bodyPr wrap="square" lIns="0" tIns="0" rIns="0" bIns="0" rtlCol="0"/>
          <a:lstStyle/>
          <a:p>
            <a:endParaRPr/>
          </a:p>
        </p:txBody>
      </p:sp>
      <p:sp>
        <p:nvSpPr>
          <p:cNvPr id="20" name="object 20"/>
          <p:cNvSpPr/>
          <p:nvPr/>
        </p:nvSpPr>
        <p:spPr>
          <a:xfrm>
            <a:off x="5748139" y="977230"/>
            <a:ext cx="476250" cy="478155"/>
          </a:xfrm>
          <a:custGeom>
            <a:avLst/>
            <a:gdLst/>
            <a:ahLst/>
            <a:cxnLst/>
            <a:rect l="l" t="t" r="r" b="b"/>
            <a:pathLst>
              <a:path w="476250" h="478155">
                <a:moveTo>
                  <a:pt x="0" y="0"/>
                </a:moveTo>
                <a:lnTo>
                  <a:pt x="476197" y="0"/>
                </a:lnTo>
                <a:lnTo>
                  <a:pt x="476197" y="478141"/>
                </a:lnTo>
                <a:lnTo>
                  <a:pt x="0" y="478141"/>
                </a:lnTo>
                <a:lnTo>
                  <a:pt x="0" y="0"/>
                </a:lnTo>
                <a:close/>
              </a:path>
            </a:pathLst>
          </a:custGeom>
          <a:ln w="12700">
            <a:solidFill>
              <a:srgbClr val="249F54"/>
            </a:solidFill>
          </a:ln>
        </p:spPr>
        <p:txBody>
          <a:bodyPr wrap="square" lIns="0" tIns="0" rIns="0" bIns="0" rtlCol="0"/>
          <a:lstStyle/>
          <a:p>
            <a:endParaRPr/>
          </a:p>
        </p:txBody>
      </p:sp>
      <p:sp>
        <p:nvSpPr>
          <p:cNvPr id="21" name="object 21"/>
          <p:cNvSpPr/>
          <p:nvPr/>
        </p:nvSpPr>
        <p:spPr>
          <a:xfrm>
            <a:off x="9264429" y="1573114"/>
            <a:ext cx="208279" cy="3175"/>
          </a:xfrm>
          <a:custGeom>
            <a:avLst/>
            <a:gdLst/>
            <a:ahLst/>
            <a:cxnLst/>
            <a:rect l="l" t="t" r="r" b="b"/>
            <a:pathLst>
              <a:path w="208279" h="3175">
                <a:moveTo>
                  <a:pt x="0" y="3118"/>
                </a:moveTo>
                <a:lnTo>
                  <a:pt x="208015" y="0"/>
                </a:lnTo>
              </a:path>
            </a:pathLst>
          </a:custGeom>
          <a:ln w="12700">
            <a:solidFill>
              <a:srgbClr val="249F54"/>
            </a:solidFill>
          </a:ln>
        </p:spPr>
        <p:txBody>
          <a:bodyPr wrap="square" lIns="0" tIns="0" rIns="0" bIns="0" rtlCol="0"/>
          <a:lstStyle/>
          <a:p>
            <a:endParaRPr/>
          </a:p>
        </p:txBody>
      </p:sp>
      <p:sp>
        <p:nvSpPr>
          <p:cNvPr id="22" name="object 22"/>
          <p:cNvSpPr txBox="1"/>
          <p:nvPr/>
        </p:nvSpPr>
        <p:spPr>
          <a:xfrm>
            <a:off x="9483625" y="1475626"/>
            <a:ext cx="875030" cy="203200"/>
          </a:xfrm>
          <a:prstGeom prst="rect">
            <a:avLst/>
          </a:prstGeom>
        </p:spPr>
        <p:txBody>
          <a:bodyPr vert="horz" wrap="square" lIns="0" tIns="0" rIns="0" bIns="0" rtlCol="0">
            <a:spAutoFit/>
          </a:bodyPr>
          <a:lstStyle/>
          <a:p>
            <a:pPr marL="12700">
              <a:lnSpc>
                <a:spcPct val="100000"/>
              </a:lnSpc>
            </a:pPr>
            <a:r>
              <a:rPr sz="1400" spc="-45" dirty="0">
                <a:latin typeface="Arial"/>
                <a:cs typeface="Arial"/>
              </a:rPr>
              <a:t>c</a:t>
            </a:r>
            <a:r>
              <a:rPr sz="1400" spc="-55" dirty="0">
                <a:latin typeface="Arial"/>
                <a:cs typeface="Arial"/>
              </a:rPr>
              <a:t>a</a:t>
            </a:r>
            <a:r>
              <a:rPr sz="1400" spc="60" dirty="0">
                <a:latin typeface="Arial"/>
                <a:cs typeface="Arial"/>
              </a:rPr>
              <a:t>p</a:t>
            </a:r>
            <a:r>
              <a:rPr sz="1400" spc="-5" dirty="0">
                <a:latin typeface="Arial"/>
                <a:cs typeface="Arial"/>
              </a:rPr>
              <a:t>-</a:t>
            </a:r>
            <a:r>
              <a:rPr sz="1400" dirty="0">
                <a:latin typeface="Arial"/>
                <a:cs typeface="Arial"/>
              </a:rPr>
              <a:t>hei</a:t>
            </a:r>
            <a:r>
              <a:rPr sz="1400" spc="60" dirty="0">
                <a:latin typeface="Arial"/>
                <a:cs typeface="Arial"/>
              </a:rPr>
              <a:t>g</a:t>
            </a:r>
            <a:r>
              <a:rPr sz="1400" spc="30" dirty="0">
                <a:latin typeface="Arial"/>
                <a:cs typeface="Arial"/>
              </a:rPr>
              <a:t>ht</a:t>
            </a:r>
            <a:endParaRPr sz="1400">
              <a:latin typeface="Arial"/>
              <a:cs typeface="Arial"/>
            </a:endParaRPr>
          </a:p>
        </p:txBody>
      </p:sp>
      <p:sp>
        <p:nvSpPr>
          <p:cNvPr id="23" name="object 23"/>
          <p:cNvSpPr txBox="1"/>
          <p:nvPr/>
        </p:nvSpPr>
        <p:spPr>
          <a:xfrm>
            <a:off x="9214500" y="2597290"/>
            <a:ext cx="1135380" cy="203200"/>
          </a:xfrm>
          <a:prstGeom prst="rect">
            <a:avLst/>
          </a:prstGeom>
        </p:spPr>
        <p:txBody>
          <a:bodyPr vert="horz" wrap="square" lIns="0" tIns="0" rIns="0" bIns="0" rtlCol="0">
            <a:spAutoFit/>
          </a:bodyPr>
          <a:lstStyle/>
          <a:p>
            <a:pPr marL="12700">
              <a:lnSpc>
                <a:spcPct val="100000"/>
              </a:lnSpc>
            </a:pPr>
            <a:r>
              <a:rPr sz="1400" spc="-40" dirty="0">
                <a:latin typeface="Arial"/>
                <a:cs typeface="Arial"/>
              </a:rPr>
              <a:t>2X</a:t>
            </a:r>
            <a:r>
              <a:rPr sz="1400" dirty="0">
                <a:latin typeface="Arial"/>
                <a:cs typeface="Arial"/>
              </a:rPr>
              <a:t> </a:t>
            </a:r>
            <a:r>
              <a:rPr sz="1400" spc="-30" dirty="0">
                <a:latin typeface="Arial"/>
                <a:cs typeface="Arial"/>
              </a:rPr>
              <a:t>c</a:t>
            </a:r>
            <a:r>
              <a:rPr sz="1400" spc="-60" dirty="0">
                <a:latin typeface="Arial"/>
                <a:cs typeface="Arial"/>
              </a:rPr>
              <a:t>a</a:t>
            </a:r>
            <a:r>
              <a:rPr sz="1400" spc="65" dirty="0">
                <a:latin typeface="Arial"/>
                <a:cs typeface="Arial"/>
              </a:rPr>
              <a:t>p</a:t>
            </a:r>
            <a:r>
              <a:rPr sz="1400" spc="-5" dirty="0">
                <a:latin typeface="Arial"/>
                <a:cs typeface="Arial"/>
              </a:rPr>
              <a:t>-</a:t>
            </a:r>
            <a:r>
              <a:rPr sz="1400" dirty="0">
                <a:latin typeface="Arial"/>
                <a:cs typeface="Arial"/>
              </a:rPr>
              <a:t>hei</a:t>
            </a:r>
            <a:r>
              <a:rPr sz="1400" spc="60" dirty="0">
                <a:latin typeface="Arial"/>
                <a:cs typeface="Arial"/>
              </a:rPr>
              <a:t>g</a:t>
            </a:r>
            <a:r>
              <a:rPr sz="1400" spc="30" dirty="0">
                <a:latin typeface="Arial"/>
                <a:cs typeface="Arial"/>
              </a:rPr>
              <a:t>ht</a:t>
            </a:r>
            <a:endParaRPr sz="1400">
              <a:latin typeface="Arial"/>
              <a:cs typeface="Arial"/>
            </a:endParaRPr>
          </a:p>
        </p:txBody>
      </p:sp>
      <p:sp>
        <p:nvSpPr>
          <p:cNvPr id="24" name="object 24"/>
          <p:cNvSpPr/>
          <p:nvPr/>
        </p:nvSpPr>
        <p:spPr>
          <a:xfrm>
            <a:off x="8926958" y="2673841"/>
            <a:ext cx="283210" cy="0"/>
          </a:xfrm>
          <a:custGeom>
            <a:avLst/>
            <a:gdLst/>
            <a:ahLst/>
            <a:cxnLst/>
            <a:rect l="l" t="t" r="r" b="b"/>
            <a:pathLst>
              <a:path w="283209">
                <a:moveTo>
                  <a:pt x="0" y="0"/>
                </a:moveTo>
                <a:lnTo>
                  <a:pt x="282714" y="1"/>
                </a:lnTo>
              </a:path>
            </a:pathLst>
          </a:custGeom>
          <a:ln w="12700">
            <a:solidFill>
              <a:srgbClr val="249F54"/>
            </a:solidFill>
          </a:ln>
        </p:spPr>
        <p:txBody>
          <a:bodyPr wrap="square" lIns="0" tIns="0" rIns="0" bIns="0" rtlCol="0"/>
          <a:lstStyle/>
          <a:p>
            <a:endParaRPr/>
          </a:p>
        </p:txBody>
      </p:sp>
      <p:sp>
        <p:nvSpPr>
          <p:cNvPr id="25" name="object 25"/>
          <p:cNvSpPr/>
          <p:nvPr/>
        </p:nvSpPr>
        <p:spPr>
          <a:xfrm>
            <a:off x="5748140" y="1456452"/>
            <a:ext cx="478155" cy="978535"/>
          </a:xfrm>
          <a:custGeom>
            <a:avLst/>
            <a:gdLst/>
            <a:ahLst/>
            <a:cxnLst/>
            <a:rect l="l" t="t" r="r" b="b"/>
            <a:pathLst>
              <a:path w="478154" h="978535">
                <a:moveTo>
                  <a:pt x="478141" y="0"/>
                </a:moveTo>
                <a:lnTo>
                  <a:pt x="478141" y="978320"/>
                </a:lnTo>
                <a:lnTo>
                  <a:pt x="0" y="978320"/>
                </a:lnTo>
                <a:lnTo>
                  <a:pt x="0" y="0"/>
                </a:lnTo>
                <a:lnTo>
                  <a:pt x="478141" y="0"/>
                </a:lnTo>
                <a:close/>
              </a:path>
            </a:pathLst>
          </a:custGeom>
          <a:ln w="12700">
            <a:solidFill>
              <a:srgbClr val="249F54"/>
            </a:solidFill>
          </a:ln>
        </p:spPr>
        <p:txBody>
          <a:bodyPr wrap="square" lIns="0" tIns="0" rIns="0" bIns="0" rtlCol="0"/>
          <a:lstStyle/>
          <a:p>
            <a:endParaRPr/>
          </a:p>
        </p:txBody>
      </p:sp>
      <p:sp>
        <p:nvSpPr>
          <p:cNvPr id="26" name="object 26"/>
          <p:cNvSpPr/>
          <p:nvPr/>
        </p:nvSpPr>
        <p:spPr>
          <a:xfrm>
            <a:off x="6229401" y="977230"/>
            <a:ext cx="2230120" cy="478155"/>
          </a:xfrm>
          <a:custGeom>
            <a:avLst/>
            <a:gdLst/>
            <a:ahLst/>
            <a:cxnLst/>
            <a:rect l="l" t="t" r="r" b="b"/>
            <a:pathLst>
              <a:path w="2230120" h="478155">
                <a:moveTo>
                  <a:pt x="0" y="0"/>
                </a:moveTo>
                <a:lnTo>
                  <a:pt x="2229822" y="0"/>
                </a:lnTo>
                <a:lnTo>
                  <a:pt x="2229822" y="478141"/>
                </a:lnTo>
                <a:lnTo>
                  <a:pt x="0" y="478141"/>
                </a:lnTo>
                <a:lnTo>
                  <a:pt x="0" y="0"/>
                </a:lnTo>
                <a:close/>
              </a:path>
            </a:pathLst>
          </a:custGeom>
          <a:ln w="12700">
            <a:solidFill>
              <a:srgbClr val="249F54"/>
            </a:solidFill>
          </a:ln>
        </p:spPr>
        <p:txBody>
          <a:bodyPr wrap="square" lIns="0" tIns="0" rIns="0" bIns="0" rtlCol="0"/>
          <a:lstStyle/>
          <a:p>
            <a:endParaRPr/>
          </a:p>
        </p:txBody>
      </p:sp>
      <p:sp>
        <p:nvSpPr>
          <p:cNvPr id="27" name="object 27"/>
          <p:cNvSpPr/>
          <p:nvPr/>
        </p:nvSpPr>
        <p:spPr>
          <a:xfrm>
            <a:off x="8458359" y="977230"/>
            <a:ext cx="476250" cy="478155"/>
          </a:xfrm>
          <a:custGeom>
            <a:avLst/>
            <a:gdLst/>
            <a:ahLst/>
            <a:cxnLst/>
            <a:rect l="l" t="t" r="r" b="b"/>
            <a:pathLst>
              <a:path w="476250" h="478155">
                <a:moveTo>
                  <a:pt x="0" y="0"/>
                </a:moveTo>
                <a:lnTo>
                  <a:pt x="476197" y="0"/>
                </a:lnTo>
                <a:lnTo>
                  <a:pt x="476197" y="478141"/>
                </a:lnTo>
                <a:lnTo>
                  <a:pt x="0" y="478141"/>
                </a:lnTo>
                <a:lnTo>
                  <a:pt x="0" y="0"/>
                </a:lnTo>
                <a:close/>
              </a:path>
            </a:pathLst>
          </a:custGeom>
          <a:ln w="12700">
            <a:solidFill>
              <a:srgbClr val="249F54"/>
            </a:solidFill>
          </a:ln>
        </p:spPr>
        <p:txBody>
          <a:bodyPr wrap="square" lIns="0" tIns="0" rIns="0" bIns="0" rtlCol="0"/>
          <a:lstStyle/>
          <a:p>
            <a:endParaRPr/>
          </a:p>
        </p:txBody>
      </p:sp>
      <p:sp>
        <p:nvSpPr>
          <p:cNvPr id="28" name="object 28"/>
          <p:cNvSpPr txBox="1"/>
          <p:nvPr/>
        </p:nvSpPr>
        <p:spPr>
          <a:xfrm>
            <a:off x="6865694" y="1140346"/>
            <a:ext cx="913765" cy="203200"/>
          </a:xfrm>
          <a:prstGeom prst="rect">
            <a:avLst/>
          </a:prstGeom>
        </p:spPr>
        <p:txBody>
          <a:bodyPr vert="horz" wrap="square" lIns="0" tIns="0" rIns="0" bIns="0" rtlCol="0">
            <a:spAutoFit/>
          </a:bodyPr>
          <a:lstStyle/>
          <a:p>
            <a:pPr marL="12700">
              <a:lnSpc>
                <a:spcPct val="100000"/>
              </a:lnSpc>
            </a:pPr>
            <a:r>
              <a:rPr sz="1400" spc="-30" dirty="0">
                <a:latin typeface="Arial"/>
                <a:cs typeface="Arial"/>
              </a:rPr>
              <a:t>c</a:t>
            </a:r>
            <a:r>
              <a:rPr sz="1400" spc="5" dirty="0">
                <a:latin typeface="Arial"/>
                <a:cs typeface="Arial"/>
              </a:rPr>
              <a:t>l</a:t>
            </a:r>
            <a:r>
              <a:rPr sz="1400" spc="10" dirty="0">
                <a:latin typeface="Arial"/>
                <a:cs typeface="Arial"/>
              </a:rPr>
              <a:t>e</a:t>
            </a:r>
            <a:r>
              <a:rPr sz="1400" spc="-60" dirty="0">
                <a:latin typeface="Arial"/>
                <a:cs typeface="Arial"/>
              </a:rPr>
              <a:t>a</a:t>
            </a:r>
            <a:r>
              <a:rPr sz="1400" spc="-5" dirty="0">
                <a:latin typeface="Arial"/>
                <a:cs typeface="Arial"/>
              </a:rPr>
              <a:t>r </a:t>
            </a:r>
            <a:r>
              <a:rPr sz="1400" spc="-105" dirty="0">
                <a:latin typeface="Arial"/>
                <a:cs typeface="Arial"/>
              </a:rPr>
              <a:t>s</a:t>
            </a:r>
            <a:r>
              <a:rPr sz="1400" spc="60" dirty="0">
                <a:latin typeface="Arial"/>
                <a:cs typeface="Arial"/>
              </a:rPr>
              <a:t>p</a:t>
            </a:r>
            <a:r>
              <a:rPr sz="1400" spc="-60" dirty="0">
                <a:latin typeface="Arial"/>
                <a:cs typeface="Arial"/>
              </a:rPr>
              <a:t>a</a:t>
            </a:r>
            <a:r>
              <a:rPr sz="1400" spc="-30" dirty="0">
                <a:latin typeface="Arial"/>
                <a:cs typeface="Arial"/>
              </a:rPr>
              <a:t>c</a:t>
            </a:r>
            <a:r>
              <a:rPr sz="1400" dirty="0">
                <a:latin typeface="Arial"/>
                <a:cs typeface="Arial"/>
              </a:rPr>
              <a:t>e</a:t>
            </a:r>
            <a:endParaRPr sz="1400">
              <a:latin typeface="Arial"/>
              <a:cs typeface="Arial"/>
            </a:endParaRPr>
          </a:p>
        </p:txBody>
      </p:sp>
      <p:sp>
        <p:nvSpPr>
          <p:cNvPr id="29" name="object 29"/>
          <p:cNvSpPr/>
          <p:nvPr/>
        </p:nvSpPr>
        <p:spPr>
          <a:xfrm>
            <a:off x="5748139" y="2432404"/>
            <a:ext cx="476250" cy="478155"/>
          </a:xfrm>
          <a:custGeom>
            <a:avLst/>
            <a:gdLst/>
            <a:ahLst/>
            <a:cxnLst/>
            <a:rect l="l" t="t" r="r" b="b"/>
            <a:pathLst>
              <a:path w="476250" h="478155">
                <a:moveTo>
                  <a:pt x="0" y="0"/>
                </a:moveTo>
                <a:lnTo>
                  <a:pt x="476197" y="0"/>
                </a:lnTo>
                <a:lnTo>
                  <a:pt x="476197" y="478141"/>
                </a:lnTo>
                <a:lnTo>
                  <a:pt x="0" y="478141"/>
                </a:lnTo>
                <a:lnTo>
                  <a:pt x="0" y="0"/>
                </a:lnTo>
                <a:close/>
              </a:path>
            </a:pathLst>
          </a:custGeom>
          <a:ln w="12700">
            <a:solidFill>
              <a:srgbClr val="249F54"/>
            </a:solidFill>
          </a:ln>
        </p:spPr>
        <p:txBody>
          <a:bodyPr wrap="square" lIns="0" tIns="0" rIns="0" bIns="0" rtlCol="0"/>
          <a:lstStyle/>
          <a:p>
            <a:endParaRPr/>
          </a:p>
        </p:txBody>
      </p:sp>
      <p:sp>
        <p:nvSpPr>
          <p:cNvPr id="30" name="object 30"/>
          <p:cNvSpPr/>
          <p:nvPr/>
        </p:nvSpPr>
        <p:spPr>
          <a:xfrm>
            <a:off x="6229401" y="2432404"/>
            <a:ext cx="2230120" cy="478155"/>
          </a:xfrm>
          <a:custGeom>
            <a:avLst/>
            <a:gdLst/>
            <a:ahLst/>
            <a:cxnLst/>
            <a:rect l="l" t="t" r="r" b="b"/>
            <a:pathLst>
              <a:path w="2230120" h="478155">
                <a:moveTo>
                  <a:pt x="0" y="0"/>
                </a:moveTo>
                <a:lnTo>
                  <a:pt x="2229822" y="0"/>
                </a:lnTo>
                <a:lnTo>
                  <a:pt x="2229822" y="478141"/>
                </a:lnTo>
                <a:lnTo>
                  <a:pt x="0" y="478141"/>
                </a:lnTo>
                <a:lnTo>
                  <a:pt x="0" y="0"/>
                </a:lnTo>
                <a:close/>
              </a:path>
            </a:pathLst>
          </a:custGeom>
          <a:ln w="12700">
            <a:solidFill>
              <a:srgbClr val="249F54"/>
            </a:solidFill>
          </a:ln>
        </p:spPr>
        <p:txBody>
          <a:bodyPr wrap="square" lIns="0" tIns="0" rIns="0" bIns="0" rtlCol="0"/>
          <a:lstStyle/>
          <a:p>
            <a:endParaRPr/>
          </a:p>
        </p:txBody>
      </p:sp>
      <p:sp>
        <p:nvSpPr>
          <p:cNvPr id="31" name="object 31"/>
          <p:cNvSpPr/>
          <p:nvPr/>
        </p:nvSpPr>
        <p:spPr>
          <a:xfrm>
            <a:off x="8458359" y="2432404"/>
            <a:ext cx="476250" cy="478155"/>
          </a:xfrm>
          <a:custGeom>
            <a:avLst/>
            <a:gdLst/>
            <a:ahLst/>
            <a:cxnLst/>
            <a:rect l="l" t="t" r="r" b="b"/>
            <a:pathLst>
              <a:path w="476250" h="478155">
                <a:moveTo>
                  <a:pt x="0" y="0"/>
                </a:moveTo>
                <a:lnTo>
                  <a:pt x="476197" y="0"/>
                </a:lnTo>
                <a:lnTo>
                  <a:pt x="476197" y="478141"/>
                </a:lnTo>
                <a:lnTo>
                  <a:pt x="0" y="478141"/>
                </a:lnTo>
                <a:lnTo>
                  <a:pt x="0" y="0"/>
                </a:lnTo>
                <a:close/>
              </a:path>
            </a:pathLst>
          </a:custGeom>
          <a:ln w="12700">
            <a:solidFill>
              <a:srgbClr val="249F54"/>
            </a:solidFill>
          </a:ln>
        </p:spPr>
        <p:txBody>
          <a:bodyPr wrap="square" lIns="0" tIns="0" rIns="0" bIns="0" rtlCol="0"/>
          <a:lstStyle/>
          <a:p>
            <a:endParaRPr/>
          </a:p>
        </p:txBody>
      </p:sp>
      <p:sp>
        <p:nvSpPr>
          <p:cNvPr id="32" name="object 32"/>
          <p:cNvSpPr/>
          <p:nvPr/>
        </p:nvSpPr>
        <p:spPr>
          <a:xfrm>
            <a:off x="8461846" y="1456453"/>
            <a:ext cx="478155" cy="978535"/>
          </a:xfrm>
          <a:custGeom>
            <a:avLst/>
            <a:gdLst/>
            <a:ahLst/>
            <a:cxnLst/>
            <a:rect l="l" t="t" r="r" b="b"/>
            <a:pathLst>
              <a:path w="478154" h="978535">
                <a:moveTo>
                  <a:pt x="478141" y="0"/>
                </a:moveTo>
                <a:lnTo>
                  <a:pt x="478141" y="978320"/>
                </a:lnTo>
                <a:lnTo>
                  <a:pt x="0" y="978320"/>
                </a:lnTo>
                <a:lnTo>
                  <a:pt x="0" y="0"/>
                </a:lnTo>
                <a:lnTo>
                  <a:pt x="478141" y="0"/>
                </a:lnTo>
                <a:close/>
              </a:path>
            </a:pathLst>
          </a:custGeom>
          <a:ln w="12700">
            <a:solidFill>
              <a:srgbClr val="249F54"/>
            </a:solidFill>
          </a:ln>
        </p:spPr>
        <p:txBody>
          <a:bodyPr wrap="square" lIns="0" tIns="0" rIns="0" bIns="0" rtlCol="0"/>
          <a:lstStyle/>
          <a:p>
            <a:endParaRPr/>
          </a:p>
        </p:txBody>
      </p:sp>
      <p:sp>
        <p:nvSpPr>
          <p:cNvPr id="33" name="object 33"/>
          <p:cNvSpPr txBox="1"/>
          <p:nvPr/>
        </p:nvSpPr>
        <p:spPr>
          <a:xfrm>
            <a:off x="6865694" y="2575954"/>
            <a:ext cx="913765" cy="203200"/>
          </a:xfrm>
          <a:prstGeom prst="rect">
            <a:avLst/>
          </a:prstGeom>
        </p:spPr>
        <p:txBody>
          <a:bodyPr vert="horz" wrap="square" lIns="0" tIns="0" rIns="0" bIns="0" rtlCol="0">
            <a:spAutoFit/>
          </a:bodyPr>
          <a:lstStyle/>
          <a:p>
            <a:pPr marL="12700">
              <a:lnSpc>
                <a:spcPct val="100000"/>
              </a:lnSpc>
            </a:pPr>
            <a:r>
              <a:rPr sz="1400" spc="-30" dirty="0">
                <a:latin typeface="Arial"/>
                <a:cs typeface="Arial"/>
              </a:rPr>
              <a:t>c</a:t>
            </a:r>
            <a:r>
              <a:rPr sz="1400" spc="5" dirty="0">
                <a:latin typeface="Arial"/>
                <a:cs typeface="Arial"/>
              </a:rPr>
              <a:t>l</a:t>
            </a:r>
            <a:r>
              <a:rPr sz="1400" spc="10" dirty="0">
                <a:latin typeface="Arial"/>
                <a:cs typeface="Arial"/>
              </a:rPr>
              <a:t>e</a:t>
            </a:r>
            <a:r>
              <a:rPr sz="1400" spc="-60" dirty="0">
                <a:latin typeface="Arial"/>
                <a:cs typeface="Arial"/>
              </a:rPr>
              <a:t>a</a:t>
            </a:r>
            <a:r>
              <a:rPr sz="1400" spc="-5" dirty="0">
                <a:latin typeface="Arial"/>
                <a:cs typeface="Arial"/>
              </a:rPr>
              <a:t>r </a:t>
            </a:r>
            <a:r>
              <a:rPr sz="1400" spc="-105" dirty="0">
                <a:latin typeface="Arial"/>
                <a:cs typeface="Arial"/>
              </a:rPr>
              <a:t>s</a:t>
            </a:r>
            <a:r>
              <a:rPr sz="1400" spc="60" dirty="0">
                <a:latin typeface="Arial"/>
                <a:cs typeface="Arial"/>
              </a:rPr>
              <a:t>p</a:t>
            </a:r>
            <a:r>
              <a:rPr sz="1400" spc="-60" dirty="0">
                <a:latin typeface="Arial"/>
                <a:cs typeface="Arial"/>
              </a:rPr>
              <a:t>a</a:t>
            </a:r>
            <a:r>
              <a:rPr sz="1400" spc="-30" dirty="0">
                <a:latin typeface="Arial"/>
                <a:cs typeface="Arial"/>
              </a:rPr>
              <a:t>c</a:t>
            </a:r>
            <a:r>
              <a:rPr sz="1400" dirty="0">
                <a:latin typeface="Arial"/>
                <a:cs typeface="Arial"/>
              </a:rPr>
              <a:t>e</a:t>
            </a:r>
            <a:endParaRPr sz="1400">
              <a:latin typeface="Arial"/>
              <a:cs typeface="Arial"/>
            </a:endParaRPr>
          </a:p>
        </p:txBody>
      </p:sp>
      <p:sp>
        <p:nvSpPr>
          <p:cNvPr id="34" name="object 3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10</a:t>
            </a:fld>
            <a:endParaRPr spc="-80" dirty="0"/>
          </a:p>
        </p:txBody>
      </p:sp>
      <p:sp>
        <p:nvSpPr>
          <p:cNvPr id="35" name="object 35"/>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pic>
        <p:nvPicPr>
          <p:cNvPr id="36" name="Picture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219201"/>
            <a:ext cx="2452092" cy="1425354"/>
          </a:xfrm>
          <a:prstGeom prst="rect">
            <a:avLst/>
          </a:prstGeom>
        </p:spPr>
      </p:pic>
      <p:pic>
        <p:nvPicPr>
          <p:cNvPr id="37" name="Picture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6491" y="4649592"/>
            <a:ext cx="2079391" cy="1208710"/>
          </a:xfrm>
          <a:prstGeom prst="rect">
            <a:avLst/>
          </a:prstGeom>
        </p:spPr>
      </p:pic>
      <p:pic>
        <p:nvPicPr>
          <p:cNvPr id="38" name="Pictur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5000" y="4769824"/>
            <a:ext cx="1232754" cy="7165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928444" y="4651362"/>
            <a:ext cx="1856916" cy="1344976"/>
          </a:xfrm>
          <a:prstGeom prst="rect">
            <a:avLst/>
          </a:prstGeom>
          <a:blipFill>
            <a:blip r:embed="rId3" cstate="print"/>
            <a:stretch>
              <a:fillRect/>
            </a:stretch>
          </a:blipFill>
        </p:spPr>
        <p:txBody>
          <a:bodyPr wrap="square" lIns="0" tIns="0" rIns="0" bIns="0" rtlCol="0"/>
          <a:lstStyle/>
          <a:p>
            <a:endParaRPr/>
          </a:p>
        </p:txBody>
      </p:sp>
      <p:sp>
        <p:nvSpPr>
          <p:cNvPr id="3" name="object 3"/>
          <p:cNvSpPr txBox="1"/>
          <p:nvPr/>
        </p:nvSpPr>
        <p:spPr>
          <a:xfrm>
            <a:off x="1042481" y="536713"/>
            <a:ext cx="3950335" cy="871219"/>
          </a:xfrm>
          <a:prstGeom prst="rect">
            <a:avLst/>
          </a:prstGeom>
        </p:spPr>
        <p:txBody>
          <a:bodyPr vert="horz" wrap="square" lIns="0" tIns="0" rIns="0" bIns="0" rtlCol="0">
            <a:spAutoFit/>
          </a:bodyPr>
          <a:lstStyle/>
          <a:p>
            <a:pPr marL="12700">
              <a:lnSpc>
                <a:spcPct val="100000"/>
              </a:lnSpc>
            </a:pPr>
            <a:r>
              <a:rPr sz="1550" spc="114" dirty="0">
                <a:solidFill>
                  <a:srgbClr val="249F54"/>
                </a:solidFill>
                <a:latin typeface="Lucida Sans Unicode"/>
                <a:cs typeface="Lucida Sans Unicode"/>
              </a:rPr>
              <a:t>B</a:t>
            </a:r>
            <a:r>
              <a:rPr sz="1550" spc="20" dirty="0">
                <a:solidFill>
                  <a:srgbClr val="249F54"/>
                </a:solidFill>
                <a:latin typeface="Lucida Sans Unicode"/>
                <a:cs typeface="Lucida Sans Unicode"/>
              </a:rPr>
              <a:t>A</a:t>
            </a:r>
            <a:r>
              <a:rPr sz="1550" spc="45" dirty="0">
                <a:solidFill>
                  <a:srgbClr val="249F54"/>
                </a:solidFill>
                <a:latin typeface="Lucida Sans Unicode"/>
                <a:cs typeface="Lucida Sans Unicode"/>
              </a:rPr>
              <a:t>C</a:t>
            </a:r>
            <a:r>
              <a:rPr sz="1550" spc="-15" dirty="0">
                <a:solidFill>
                  <a:srgbClr val="249F54"/>
                </a:solidFill>
                <a:latin typeface="Lucida Sans Unicode"/>
                <a:cs typeface="Lucida Sans Unicode"/>
              </a:rPr>
              <a:t>K</a:t>
            </a:r>
            <a:r>
              <a:rPr sz="1550" spc="125" dirty="0">
                <a:solidFill>
                  <a:srgbClr val="249F54"/>
                </a:solidFill>
                <a:latin typeface="Lucida Sans Unicode"/>
                <a:cs typeface="Lucida Sans Unicode"/>
              </a:rPr>
              <a:t>G</a:t>
            </a:r>
            <a:r>
              <a:rPr sz="1550" spc="-40" dirty="0">
                <a:solidFill>
                  <a:srgbClr val="249F54"/>
                </a:solidFill>
                <a:latin typeface="Lucida Sans Unicode"/>
                <a:cs typeface="Lucida Sans Unicode"/>
              </a:rPr>
              <a:t>R</a:t>
            </a:r>
            <a:r>
              <a:rPr sz="1550" spc="120" dirty="0">
                <a:solidFill>
                  <a:srgbClr val="249F54"/>
                </a:solidFill>
                <a:latin typeface="Lucida Sans Unicode"/>
                <a:cs typeface="Lucida Sans Unicode"/>
              </a:rPr>
              <a:t>O</a:t>
            </a:r>
            <a:r>
              <a:rPr sz="1550" spc="20" dirty="0">
                <a:solidFill>
                  <a:srgbClr val="249F54"/>
                </a:solidFill>
                <a:latin typeface="Lucida Sans Unicode"/>
                <a:cs typeface="Lucida Sans Unicode"/>
              </a:rPr>
              <a:t>U</a:t>
            </a:r>
            <a:r>
              <a:rPr sz="1550" spc="95" dirty="0">
                <a:solidFill>
                  <a:srgbClr val="249F54"/>
                </a:solidFill>
                <a:latin typeface="Lucida Sans Unicode"/>
                <a:cs typeface="Lucida Sans Unicode"/>
              </a:rPr>
              <a:t>N</a:t>
            </a:r>
            <a:r>
              <a:rPr sz="1550" spc="20" dirty="0">
                <a:solidFill>
                  <a:srgbClr val="249F54"/>
                </a:solidFill>
                <a:latin typeface="Lucida Sans Unicode"/>
                <a:cs typeface="Lucida Sans Unicode"/>
              </a:rPr>
              <a:t>D</a:t>
            </a:r>
            <a:r>
              <a:rPr sz="1550" spc="-40" dirty="0">
                <a:solidFill>
                  <a:srgbClr val="249F54"/>
                </a:solidFill>
                <a:latin typeface="Lucida Sans Unicode"/>
                <a:cs typeface="Lucida Sans Unicode"/>
              </a:rPr>
              <a:t> </a:t>
            </a:r>
            <a:r>
              <a:rPr sz="1550" spc="65" dirty="0">
                <a:solidFill>
                  <a:srgbClr val="249F54"/>
                </a:solidFill>
                <a:latin typeface="Lucida Sans Unicode"/>
                <a:cs typeface="Lucida Sans Unicode"/>
              </a:rPr>
              <a:t>P</a:t>
            </a:r>
            <a:r>
              <a:rPr sz="1550" dirty="0">
                <a:solidFill>
                  <a:srgbClr val="249F54"/>
                </a:solidFill>
                <a:latin typeface="Lucida Sans Unicode"/>
                <a:cs typeface="Lucida Sans Unicode"/>
              </a:rPr>
              <a:t>LA</a:t>
            </a:r>
            <a:r>
              <a:rPr sz="1550" spc="45" dirty="0">
                <a:solidFill>
                  <a:srgbClr val="249F54"/>
                </a:solidFill>
                <a:latin typeface="Lucida Sans Unicode"/>
                <a:cs typeface="Lucida Sans Unicode"/>
              </a:rPr>
              <a:t>C</a:t>
            </a:r>
            <a:r>
              <a:rPr sz="1550" spc="100" dirty="0">
                <a:solidFill>
                  <a:srgbClr val="249F54"/>
                </a:solidFill>
                <a:latin typeface="Lucida Sans Unicode"/>
                <a:cs typeface="Lucida Sans Unicode"/>
              </a:rPr>
              <a:t>E</a:t>
            </a:r>
            <a:r>
              <a:rPr sz="1550" spc="80" dirty="0">
                <a:solidFill>
                  <a:srgbClr val="249F54"/>
                </a:solidFill>
                <a:latin typeface="Lucida Sans Unicode"/>
                <a:cs typeface="Lucida Sans Unicode"/>
              </a:rPr>
              <a:t>M</a:t>
            </a:r>
            <a:r>
              <a:rPr sz="1550" spc="100" dirty="0">
                <a:solidFill>
                  <a:srgbClr val="249F54"/>
                </a:solidFill>
                <a:latin typeface="Lucida Sans Unicode"/>
                <a:cs typeface="Lucida Sans Unicode"/>
              </a:rPr>
              <a:t>E</a:t>
            </a:r>
            <a:r>
              <a:rPr sz="1550" spc="95" dirty="0">
                <a:solidFill>
                  <a:srgbClr val="249F54"/>
                </a:solidFill>
                <a:latin typeface="Lucida Sans Unicode"/>
                <a:cs typeface="Lucida Sans Unicode"/>
              </a:rPr>
              <a:t>N</a:t>
            </a:r>
            <a:r>
              <a:rPr sz="1550" spc="-70" dirty="0">
                <a:solidFill>
                  <a:srgbClr val="249F54"/>
                </a:solidFill>
                <a:latin typeface="Lucida Sans Unicode"/>
                <a:cs typeface="Lucida Sans Unicode"/>
              </a:rPr>
              <a:t>T</a:t>
            </a:r>
            <a:r>
              <a:rPr sz="1550" spc="-35" dirty="0">
                <a:solidFill>
                  <a:srgbClr val="249F54"/>
                </a:solidFill>
                <a:latin typeface="Lucida Sans Unicode"/>
                <a:cs typeface="Lucida Sans Unicode"/>
              </a:rPr>
              <a:t> </a:t>
            </a:r>
            <a:r>
              <a:rPr sz="1550" spc="125" dirty="0">
                <a:solidFill>
                  <a:srgbClr val="249F54"/>
                </a:solidFill>
                <a:latin typeface="Lucida Sans Unicode"/>
                <a:cs typeface="Lucida Sans Unicode"/>
              </a:rPr>
              <a:t>G</a:t>
            </a:r>
            <a:r>
              <a:rPr sz="1550" spc="20" dirty="0">
                <a:solidFill>
                  <a:srgbClr val="249F54"/>
                </a:solidFill>
                <a:latin typeface="Lucida Sans Unicode"/>
                <a:cs typeface="Lucida Sans Unicode"/>
              </a:rPr>
              <a:t>U</a:t>
            </a:r>
            <a:r>
              <a:rPr sz="1550" spc="-30" dirty="0">
                <a:solidFill>
                  <a:srgbClr val="249F54"/>
                </a:solidFill>
                <a:latin typeface="Lucida Sans Unicode"/>
                <a:cs typeface="Lucida Sans Unicode"/>
              </a:rPr>
              <a:t>I</a:t>
            </a:r>
            <a:r>
              <a:rPr sz="1550" spc="20" dirty="0">
                <a:solidFill>
                  <a:srgbClr val="249F54"/>
                </a:solidFill>
                <a:latin typeface="Lucida Sans Unicode"/>
                <a:cs typeface="Lucida Sans Unicode"/>
              </a:rPr>
              <a:t>D</a:t>
            </a:r>
            <a:r>
              <a:rPr sz="1550" spc="100" dirty="0">
                <a:solidFill>
                  <a:srgbClr val="249F54"/>
                </a:solidFill>
                <a:latin typeface="Lucida Sans Unicode"/>
                <a:cs typeface="Lucida Sans Unicode"/>
              </a:rPr>
              <a:t>E</a:t>
            </a:r>
            <a:r>
              <a:rPr sz="1550" spc="-30" dirty="0">
                <a:solidFill>
                  <a:srgbClr val="249F54"/>
                </a:solidFill>
                <a:latin typeface="Lucida Sans Unicode"/>
                <a:cs typeface="Lucida Sans Unicode"/>
              </a:rPr>
              <a:t>LI</a:t>
            </a:r>
            <a:r>
              <a:rPr sz="1550" spc="95" dirty="0">
                <a:solidFill>
                  <a:srgbClr val="249F54"/>
                </a:solidFill>
                <a:latin typeface="Lucida Sans Unicode"/>
                <a:cs typeface="Lucida Sans Unicode"/>
              </a:rPr>
              <a:t>N</a:t>
            </a:r>
            <a:r>
              <a:rPr sz="1550" spc="100" dirty="0">
                <a:solidFill>
                  <a:srgbClr val="249F54"/>
                </a:solidFill>
                <a:latin typeface="Lucida Sans Unicode"/>
                <a:cs typeface="Lucida Sans Unicode"/>
              </a:rPr>
              <a:t>E</a:t>
            </a:r>
            <a:r>
              <a:rPr sz="1550" spc="50" dirty="0">
                <a:solidFill>
                  <a:srgbClr val="249F54"/>
                </a:solidFill>
                <a:latin typeface="Lucida Sans Unicode"/>
                <a:cs typeface="Lucida Sans Unicode"/>
              </a:rPr>
              <a:t>S</a:t>
            </a:r>
            <a:endParaRPr sz="1550">
              <a:latin typeface="Lucida Sans Unicode"/>
              <a:cs typeface="Lucida Sans Unicode"/>
            </a:endParaRPr>
          </a:p>
          <a:p>
            <a:pPr marL="12700" marR="280670">
              <a:lnSpc>
                <a:spcPct val="148600"/>
              </a:lnSpc>
              <a:spcBef>
                <a:spcPts val="110"/>
              </a:spcBef>
            </a:pPr>
            <a:r>
              <a:rPr sz="1400" dirty="0">
                <a:latin typeface="Arial"/>
                <a:cs typeface="Arial"/>
              </a:rPr>
              <a:t>W</a:t>
            </a:r>
            <a:r>
              <a:rPr sz="1400" spc="-5" dirty="0">
                <a:latin typeface="Arial"/>
                <a:cs typeface="Arial"/>
              </a:rPr>
              <a:t>he</a:t>
            </a:r>
            <a:r>
              <a:rPr sz="1400" dirty="0">
                <a:latin typeface="Arial"/>
                <a:cs typeface="Arial"/>
              </a:rPr>
              <a:t>n</a:t>
            </a:r>
            <a:r>
              <a:rPr sz="1400" spc="-10"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5" dirty="0">
                <a:latin typeface="Arial"/>
                <a:cs typeface="Arial"/>
              </a:rPr>
              <a:t> </a:t>
            </a:r>
            <a:r>
              <a:rPr sz="1400" dirty="0">
                <a:latin typeface="Arial"/>
                <a:cs typeface="Arial"/>
              </a:rPr>
              <a:t>CCM </a:t>
            </a:r>
            <a:r>
              <a:rPr sz="1400" spc="65" dirty="0">
                <a:latin typeface="Arial"/>
                <a:cs typeface="Arial"/>
              </a:rPr>
              <a:t>N</a:t>
            </a:r>
            <a:r>
              <a:rPr sz="1400" spc="20" dirty="0">
                <a:latin typeface="Arial"/>
                <a:cs typeface="Arial"/>
              </a:rPr>
              <a:t>i</a:t>
            </a:r>
            <a:r>
              <a:rPr sz="1400" spc="60" dirty="0">
                <a:latin typeface="Arial"/>
                <a:cs typeface="Arial"/>
              </a:rPr>
              <a:t>g</a:t>
            </a:r>
            <a:r>
              <a:rPr sz="1400" spc="-5" dirty="0">
                <a:latin typeface="Arial"/>
                <a:cs typeface="Arial"/>
              </a:rPr>
              <a:t>e</a:t>
            </a:r>
            <a:r>
              <a:rPr sz="1400" spc="5" dirty="0">
                <a:latin typeface="Arial"/>
                <a:cs typeface="Arial"/>
              </a:rPr>
              <a:t>ri</a:t>
            </a:r>
            <a:r>
              <a:rPr sz="1400" spc="-55" dirty="0">
                <a:latin typeface="Arial"/>
                <a:cs typeface="Arial"/>
              </a:rPr>
              <a:t>a</a:t>
            </a:r>
            <a:r>
              <a:rPr sz="1400" spc="-5" dirty="0">
                <a:latin typeface="Arial"/>
                <a:cs typeface="Arial"/>
              </a:rPr>
              <a:t> </a:t>
            </a:r>
            <a:r>
              <a:rPr sz="1400" spc="20" dirty="0">
                <a:latin typeface="Arial"/>
                <a:cs typeface="Arial"/>
              </a:rPr>
              <a:t>l</a:t>
            </a:r>
            <a:r>
              <a:rPr sz="1400" spc="40" dirty="0">
                <a:latin typeface="Arial"/>
                <a:cs typeface="Arial"/>
              </a:rPr>
              <a:t>o</a:t>
            </a:r>
            <a:r>
              <a:rPr sz="1400" spc="60" dirty="0">
                <a:latin typeface="Arial"/>
                <a:cs typeface="Arial"/>
              </a:rPr>
              <a:t>g</a:t>
            </a:r>
            <a:r>
              <a:rPr sz="1400" spc="45" dirty="0">
                <a:latin typeface="Arial"/>
                <a:cs typeface="Arial"/>
              </a:rPr>
              <a:t>o</a:t>
            </a:r>
            <a:r>
              <a:rPr sz="1400" spc="-10" dirty="0">
                <a:latin typeface="Arial"/>
                <a:cs typeface="Arial"/>
              </a:rPr>
              <a:t> </a:t>
            </a:r>
            <a:r>
              <a:rPr sz="1400" spc="-45" dirty="0">
                <a:latin typeface="Arial"/>
                <a:cs typeface="Arial"/>
              </a:rPr>
              <a:t>is</a:t>
            </a:r>
            <a:r>
              <a:rPr sz="1400" dirty="0">
                <a:latin typeface="Arial"/>
                <a:cs typeface="Arial"/>
              </a:rPr>
              <a:t> </a:t>
            </a:r>
            <a:r>
              <a:rPr sz="1400" spc="30" dirty="0">
                <a:latin typeface="Arial"/>
                <a:cs typeface="Arial"/>
              </a:rPr>
              <a:t>t</a:t>
            </a:r>
            <a:r>
              <a:rPr sz="1400" spc="75" dirty="0">
                <a:latin typeface="Arial"/>
                <a:cs typeface="Arial"/>
              </a:rPr>
              <a:t>o</a:t>
            </a:r>
            <a:r>
              <a:rPr sz="1400" spc="-10" dirty="0">
                <a:latin typeface="Arial"/>
                <a:cs typeface="Arial"/>
              </a:rPr>
              <a:t> </a:t>
            </a:r>
            <a:r>
              <a:rPr sz="1400" spc="20" dirty="0">
                <a:latin typeface="Arial"/>
                <a:cs typeface="Arial"/>
              </a:rPr>
              <a:t>b</a:t>
            </a:r>
            <a:r>
              <a:rPr sz="1400" spc="30" dirty="0">
                <a:latin typeface="Arial"/>
                <a:cs typeface="Arial"/>
              </a:rPr>
              <a:t>e</a:t>
            </a:r>
            <a:r>
              <a:rPr sz="1400" spc="-5" dirty="0">
                <a:latin typeface="Arial"/>
                <a:cs typeface="Arial"/>
              </a:rPr>
              <a:t> </a:t>
            </a:r>
            <a:r>
              <a:rPr sz="1400" spc="-70" dirty="0">
                <a:latin typeface="Arial"/>
                <a:cs typeface="Arial"/>
              </a:rPr>
              <a:t>u</a:t>
            </a:r>
            <a:r>
              <a:rPr sz="1400" spc="-60" dirty="0">
                <a:latin typeface="Arial"/>
                <a:cs typeface="Arial"/>
              </a:rPr>
              <a:t>s</a:t>
            </a:r>
            <a:r>
              <a:rPr sz="1400" spc="25" dirty="0">
                <a:latin typeface="Arial"/>
                <a:cs typeface="Arial"/>
              </a:rPr>
              <a:t>e</a:t>
            </a:r>
            <a:r>
              <a:rPr sz="1400" spc="30" dirty="0">
                <a:latin typeface="Arial"/>
                <a:cs typeface="Arial"/>
              </a:rPr>
              <a:t>d</a:t>
            </a:r>
            <a:r>
              <a:rPr sz="1400" spc="-10" dirty="0">
                <a:latin typeface="Arial"/>
                <a:cs typeface="Arial"/>
              </a:rPr>
              <a:t> </a:t>
            </a:r>
            <a:r>
              <a:rPr sz="1400" spc="10" dirty="0">
                <a:latin typeface="Arial"/>
                <a:cs typeface="Arial"/>
              </a:rPr>
              <a:t>o</a:t>
            </a:r>
            <a:r>
              <a:rPr sz="1400" spc="15" dirty="0">
                <a:latin typeface="Arial"/>
                <a:cs typeface="Arial"/>
              </a:rPr>
              <a:t>n</a:t>
            </a:r>
            <a:r>
              <a:rPr sz="1400" dirty="0">
                <a:latin typeface="Arial"/>
                <a:cs typeface="Arial"/>
              </a:rPr>
              <a:t>. </a:t>
            </a:r>
            <a:r>
              <a:rPr sz="1400" spc="-45" dirty="0">
                <a:latin typeface="Arial"/>
                <a:cs typeface="Arial"/>
              </a:rPr>
              <a:t>v</a:t>
            </a:r>
            <a:r>
              <a:rPr sz="1400" spc="-55" dirty="0">
                <a:latin typeface="Arial"/>
                <a:cs typeface="Arial"/>
              </a:rPr>
              <a:t>a</a:t>
            </a:r>
            <a:r>
              <a:rPr sz="1400" spc="-10" dirty="0">
                <a:latin typeface="Arial"/>
                <a:cs typeface="Arial"/>
              </a:rPr>
              <a:t>r</a:t>
            </a:r>
            <a:r>
              <a:rPr sz="1400" spc="20" dirty="0">
                <a:latin typeface="Arial"/>
                <a:cs typeface="Arial"/>
              </a:rPr>
              <a:t>i</a:t>
            </a:r>
            <a:r>
              <a:rPr sz="1400" spc="-5" dirty="0">
                <a:latin typeface="Arial"/>
                <a:cs typeface="Arial"/>
              </a:rPr>
              <a:t>e</a:t>
            </a:r>
            <a:r>
              <a:rPr sz="1400" spc="70" dirty="0">
                <a:latin typeface="Arial"/>
                <a:cs typeface="Arial"/>
              </a:rPr>
              <a:t>d</a:t>
            </a:r>
            <a:r>
              <a:rPr sz="1400" spc="-10" dirty="0">
                <a:latin typeface="Arial"/>
                <a:cs typeface="Arial"/>
              </a:rPr>
              <a:t> </a:t>
            </a:r>
            <a:r>
              <a:rPr sz="1400" spc="-5" dirty="0">
                <a:latin typeface="Arial"/>
                <a:cs typeface="Arial"/>
              </a:rPr>
              <a:t>b</a:t>
            </a:r>
            <a:r>
              <a:rPr sz="1400" dirty="0">
                <a:latin typeface="Arial"/>
                <a:cs typeface="Arial"/>
              </a:rPr>
              <a:t>a</a:t>
            </a:r>
            <a:r>
              <a:rPr sz="1400" spc="-30" dirty="0">
                <a:latin typeface="Arial"/>
                <a:cs typeface="Arial"/>
              </a:rPr>
              <a:t>ck</a:t>
            </a:r>
            <a:r>
              <a:rPr sz="1400" spc="35" dirty="0">
                <a:latin typeface="Arial"/>
                <a:cs typeface="Arial"/>
              </a:rPr>
              <a:t>g</a:t>
            </a:r>
            <a:r>
              <a:rPr sz="1400" spc="-5" dirty="0">
                <a:latin typeface="Arial"/>
                <a:cs typeface="Arial"/>
              </a:rPr>
              <a:t>r</a:t>
            </a:r>
            <a:r>
              <a:rPr sz="1400" spc="10" dirty="0">
                <a:latin typeface="Arial"/>
                <a:cs typeface="Arial"/>
              </a:rPr>
              <a:t>o</a:t>
            </a:r>
            <a:r>
              <a:rPr sz="1400" spc="15" dirty="0">
                <a:latin typeface="Arial"/>
                <a:cs typeface="Arial"/>
              </a:rPr>
              <a:t>u</a:t>
            </a:r>
            <a:r>
              <a:rPr sz="1400" spc="-5" dirty="0">
                <a:latin typeface="Arial"/>
                <a:cs typeface="Arial"/>
              </a:rPr>
              <a:t>n</a:t>
            </a:r>
            <a:r>
              <a:rPr sz="1400" spc="-30" dirty="0">
                <a:latin typeface="Arial"/>
                <a:cs typeface="Arial"/>
              </a:rPr>
              <a:t>d</a:t>
            </a:r>
            <a:r>
              <a:rPr sz="1400" spc="-15" dirty="0">
                <a:latin typeface="Arial"/>
                <a:cs typeface="Arial"/>
              </a:rPr>
              <a:t>s</a:t>
            </a:r>
            <a:r>
              <a:rPr sz="1400" dirty="0">
                <a:latin typeface="Arial"/>
                <a:cs typeface="Arial"/>
              </a:rPr>
              <a:t>,</a:t>
            </a:r>
            <a:r>
              <a:rPr sz="1400" spc="-5" dirty="0">
                <a:latin typeface="Arial"/>
                <a:cs typeface="Arial"/>
              </a:rPr>
              <a:t> </a:t>
            </a:r>
            <a:r>
              <a:rPr sz="1400" spc="10" dirty="0">
                <a:latin typeface="Arial"/>
                <a:cs typeface="Arial"/>
              </a:rPr>
              <a:t>o</a:t>
            </a:r>
            <a:r>
              <a:rPr sz="1400" spc="15" dirty="0">
                <a:latin typeface="Arial"/>
                <a:cs typeface="Arial"/>
              </a:rPr>
              <a:t>n</a:t>
            </a:r>
            <a:r>
              <a:rPr sz="1400" spc="20" dirty="0">
                <a:latin typeface="Arial"/>
                <a:cs typeface="Arial"/>
              </a:rPr>
              <a:t>l</a:t>
            </a:r>
            <a:r>
              <a:rPr sz="1400" spc="-30" dirty="0">
                <a:latin typeface="Arial"/>
                <a:cs typeface="Arial"/>
              </a:rPr>
              <a:t>y</a:t>
            </a:r>
            <a:r>
              <a:rPr sz="1400" spc="-5" dirty="0">
                <a:latin typeface="Arial"/>
                <a:cs typeface="Arial"/>
              </a:rPr>
              <a:t> </a:t>
            </a:r>
            <a:r>
              <a:rPr sz="1400" spc="30" dirty="0">
                <a:latin typeface="Arial"/>
                <a:cs typeface="Arial"/>
              </a:rPr>
              <a:t>th</a:t>
            </a:r>
            <a:r>
              <a:rPr sz="1400" dirty="0">
                <a:latin typeface="Arial"/>
                <a:cs typeface="Arial"/>
              </a:rPr>
              <a:t>e</a:t>
            </a:r>
            <a:r>
              <a:rPr sz="1400" spc="-10" dirty="0">
                <a:latin typeface="Arial"/>
                <a:cs typeface="Arial"/>
              </a:rPr>
              <a:t> </a:t>
            </a:r>
            <a:r>
              <a:rPr sz="1400" spc="-30" dirty="0">
                <a:latin typeface="Arial"/>
                <a:cs typeface="Arial"/>
              </a:rPr>
              <a:t>v</a:t>
            </a:r>
            <a:r>
              <a:rPr sz="1400" spc="-60" dirty="0">
                <a:latin typeface="Arial"/>
                <a:cs typeface="Arial"/>
              </a:rPr>
              <a:t>a</a:t>
            </a:r>
            <a:r>
              <a:rPr sz="1400" spc="5" dirty="0">
                <a:latin typeface="Arial"/>
                <a:cs typeface="Arial"/>
              </a:rPr>
              <a:t>ri</a:t>
            </a:r>
            <a:r>
              <a:rPr sz="1400" spc="-60" dirty="0">
                <a:latin typeface="Arial"/>
                <a:cs typeface="Arial"/>
              </a:rPr>
              <a:t>a</a:t>
            </a:r>
            <a:r>
              <a:rPr sz="1400" spc="45" dirty="0">
                <a:latin typeface="Arial"/>
                <a:cs typeface="Arial"/>
              </a:rPr>
              <a:t>t</a:t>
            </a:r>
            <a:r>
              <a:rPr sz="1400" spc="40" dirty="0">
                <a:latin typeface="Arial"/>
                <a:cs typeface="Arial"/>
              </a:rPr>
              <a:t>io</a:t>
            </a:r>
            <a:r>
              <a:rPr sz="1400" spc="-5" dirty="0">
                <a:latin typeface="Arial"/>
                <a:cs typeface="Arial"/>
              </a:rPr>
              <a:t>n</a:t>
            </a:r>
            <a:r>
              <a:rPr sz="1400" spc="-105" dirty="0">
                <a:latin typeface="Arial"/>
                <a:cs typeface="Arial"/>
              </a:rPr>
              <a:t>s</a:t>
            </a:r>
            <a:r>
              <a:rPr sz="1400" dirty="0">
                <a:latin typeface="Arial"/>
                <a:cs typeface="Arial"/>
              </a:rPr>
              <a:t> </a:t>
            </a:r>
            <a:r>
              <a:rPr sz="1400" spc="-105" dirty="0">
                <a:latin typeface="Arial"/>
                <a:cs typeface="Arial"/>
              </a:rPr>
              <a:t>s</a:t>
            </a:r>
            <a:r>
              <a:rPr sz="1400" spc="-5" dirty="0">
                <a:latin typeface="Arial"/>
                <a:cs typeface="Arial"/>
              </a:rPr>
              <a:t>h</a:t>
            </a:r>
            <a:r>
              <a:rPr sz="1400" spc="40" dirty="0">
                <a:latin typeface="Arial"/>
                <a:cs typeface="Arial"/>
              </a:rPr>
              <a:t>o</a:t>
            </a:r>
            <a:r>
              <a:rPr sz="1400" dirty="0">
                <a:latin typeface="Arial"/>
                <a:cs typeface="Arial"/>
              </a:rPr>
              <a:t>wn</a:t>
            </a:r>
            <a:endParaRPr sz="1400">
              <a:latin typeface="Arial"/>
              <a:cs typeface="Arial"/>
            </a:endParaRPr>
          </a:p>
        </p:txBody>
      </p:sp>
      <p:sp>
        <p:nvSpPr>
          <p:cNvPr id="4" name="object 4"/>
          <p:cNvSpPr txBox="1"/>
          <p:nvPr/>
        </p:nvSpPr>
        <p:spPr>
          <a:xfrm>
            <a:off x="1042481" y="1521346"/>
            <a:ext cx="1519555" cy="203200"/>
          </a:xfrm>
          <a:prstGeom prst="rect">
            <a:avLst/>
          </a:prstGeom>
        </p:spPr>
        <p:txBody>
          <a:bodyPr vert="horz" wrap="square" lIns="0" tIns="0" rIns="0" bIns="0" rtlCol="0">
            <a:spAutoFit/>
          </a:bodyPr>
          <a:lstStyle/>
          <a:p>
            <a:pPr marL="12700">
              <a:lnSpc>
                <a:spcPct val="100000"/>
              </a:lnSpc>
            </a:pPr>
            <a:r>
              <a:rPr sz="1400" spc="20" dirty="0">
                <a:latin typeface="Arial"/>
                <a:cs typeface="Arial"/>
              </a:rPr>
              <a:t>b</a:t>
            </a:r>
            <a:r>
              <a:rPr sz="1400" spc="25" dirty="0">
                <a:latin typeface="Arial"/>
                <a:cs typeface="Arial"/>
              </a:rPr>
              <a:t>e</a:t>
            </a:r>
            <a:r>
              <a:rPr sz="1400" spc="20" dirty="0">
                <a:latin typeface="Arial"/>
                <a:cs typeface="Arial"/>
              </a:rPr>
              <a:t>l</a:t>
            </a:r>
            <a:r>
              <a:rPr sz="1400" spc="5" dirty="0">
                <a:latin typeface="Arial"/>
                <a:cs typeface="Arial"/>
              </a:rPr>
              <a:t>o</a:t>
            </a:r>
            <a:r>
              <a:rPr sz="1400" spc="20" dirty="0">
                <a:latin typeface="Arial"/>
                <a:cs typeface="Arial"/>
              </a:rPr>
              <a:t>w</a:t>
            </a:r>
            <a:r>
              <a:rPr sz="1400" spc="-5" dirty="0">
                <a:latin typeface="Arial"/>
                <a:cs typeface="Arial"/>
              </a:rPr>
              <a:t> </a:t>
            </a:r>
            <a:r>
              <a:rPr sz="1400" spc="-45" dirty="0">
                <a:latin typeface="Arial"/>
                <a:cs typeface="Arial"/>
              </a:rPr>
              <a:t>a</a:t>
            </a:r>
            <a:r>
              <a:rPr sz="1400" spc="-55" dirty="0">
                <a:latin typeface="Arial"/>
                <a:cs typeface="Arial"/>
              </a:rPr>
              <a:t>r</a:t>
            </a:r>
            <a:r>
              <a:rPr sz="1400" dirty="0">
                <a:latin typeface="Arial"/>
                <a:cs typeface="Arial"/>
              </a:rPr>
              <a:t>e</a:t>
            </a:r>
            <a:r>
              <a:rPr sz="1400" spc="-5" dirty="0">
                <a:latin typeface="Arial"/>
                <a:cs typeface="Arial"/>
              </a:rPr>
              <a:t> </a:t>
            </a:r>
            <a:r>
              <a:rPr sz="1400" spc="-30" dirty="0">
                <a:latin typeface="Arial"/>
                <a:cs typeface="Arial"/>
              </a:rPr>
              <a:t>a</a:t>
            </a:r>
            <a:r>
              <a:rPr sz="1400" spc="-10" dirty="0">
                <a:latin typeface="Arial"/>
                <a:cs typeface="Arial"/>
              </a:rPr>
              <a:t>l</a:t>
            </a:r>
            <a:r>
              <a:rPr sz="1400" spc="20" dirty="0">
                <a:latin typeface="Arial"/>
                <a:cs typeface="Arial"/>
              </a:rPr>
              <a:t>l</a:t>
            </a:r>
            <a:r>
              <a:rPr sz="1400" spc="35" dirty="0">
                <a:latin typeface="Arial"/>
                <a:cs typeface="Arial"/>
              </a:rPr>
              <a:t>o</a:t>
            </a:r>
            <a:r>
              <a:rPr sz="1400" dirty="0">
                <a:latin typeface="Arial"/>
                <a:cs typeface="Arial"/>
              </a:rPr>
              <a:t>w</a:t>
            </a:r>
            <a:r>
              <a:rPr sz="1400" spc="-5" dirty="0">
                <a:latin typeface="Arial"/>
                <a:cs typeface="Arial"/>
              </a:rPr>
              <a:t>e</a:t>
            </a:r>
            <a:r>
              <a:rPr sz="1400" spc="60" dirty="0">
                <a:latin typeface="Arial"/>
                <a:cs typeface="Arial"/>
              </a:rPr>
              <a:t>d</a:t>
            </a:r>
            <a:r>
              <a:rPr sz="1400" dirty="0">
                <a:latin typeface="Arial"/>
                <a:cs typeface="Arial"/>
              </a:rPr>
              <a:t>.</a:t>
            </a:r>
            <a:endParaRPr sz="1400">
              <a:latin typeface="Arial"/>
              <a:cs typeface="Arial"/>
            </a:endParaRPr>
          </a:p>
        </p:txBody>
      </p:sp>
      <p:sp>
        <p:nvSpPr>
          <p:cNvPr id="5" name="object 5"/>
          <p:cNvSpPr txBox="1"/>
          <p:nvPr/>
        </p:nvSpPr>
        <p:spPr>
          <a:xfrm>
            <a:off x="1042481" y="2170570"/>
            <a:ext cx="3462654" cy="520700"/>
          </a:xfrm>
          <a:prstGeom prst="rect">
            <a:avLst/>
          </a:prstGeom>
        </p:spPr>
        <p:txBody>
          <a:bodyPr vert="horz" wrap="square" lIns="0" tIns="0" rIns="0" bIns="0" rtlCol="0">
            <a:spAutoFit/>
          </a:bodyPr>
          <a:lstStyle/>
          <a:p>
            <a:pPr marL="12700" marR="5080">
              <a:lnSpc>
                <a:spcPct val="148600"/>
              </a:lnSpc>
            </a:pPr>
            <a:r>
              <a:rPr sz="1400" spc="65" dirty="0">
                <a:latin typeface="Arial"/>
                <a:cs typeface="Arial"/>
              </a:rPr>
              <a:t>N</a:t>
            </a:r>
            <a:r>
              <a:rPr sz="1400" spc="40" dirty="0">
                <a:latin typeface="Arial"/>
                <a:cs typeface="Arial"/>
              </a:rPr>
              <a:t>o</a:t>
            </a:r>
            <a:r>
              <a:rPr sz="1400" spc="15" dirty="0">
                <a:latin typeface="Arial"/>
                <a:cs typeface="Arial"/>
              </a:rPr>
              <a:t>t</a:t>
            </a:r>
            <a:r>
              <a:rPr sz="1400" spc="45" dirty="0">
                <a:latin typeface="Arial"/>
                <a:cs typeface="Arial"/>
              </a:rPr>
              <a:t>e</a:t>
            </a:r>
            <a:r>
              <a:rPr sz="1400" spc="-5" dirty="0">
                <a:latin typeface="Arial"/>
                <a:cs typeface="Arial"/>
              </a:rPr>
              <a:t> </a:t>
            </a:r>
            <a:r>
              <a:rPr sz="1400" spc="30" dirty="0">
                <a:latin typeface="Arial"/>
                <a:cs typeface="Arial"/>
              </a:rPr>
              <a:t>th</a:t>
            </a:r>
            <a:r>
              <a:rPr sz="1400" spc="-60" dirty="0">
                <a:latin typeface="Arial"/>
                <a:cs typeface="Arial"/>
              </a:rPr>
              <a:t>a</a:t>
            </a:r>
            <a:r>
              <a:rPr sz="1400" spc="70" dirty="0">
                <a:latin typeface="Arial"/>
                <a:cs typeface="Arial"/>
              </a:rPr>
              <a:t>t</a:t>
            </a:r>
            <a:r>
              <a:rPr sz="1400" spc="-5" dirty="0">
                <a:latin typeface="Arial"/>
                <a:cs typeface="Arial"/>
              </a:rPr>
              <a:t> </a:t>
            </a:r>
            <a:r>
              <a:rPr sz="1400" spc="30" dirty="0">
                <a:latin typeface="Arial"/>
                <a:cs typeface="Arial"/>
              </a:rPr>
              <a:t>th</a:t>
            </a:r>
            <a:r>
              <a:rPr sz="1400" dirty="0">
                <a:latin typeface="Arial"/>
                <a:cs typeface="Arial"/>
              </a:rPr>
              <a:t>e</a:t>
            </a:r>
            <a:r>
              <a:rPr sz="1400" spc="-5" dirty="0">
                <a:latin typeface="Arial"/>
                <a:cs typeface="Arial"/>
              </a:rPr>
              <a:t> </a:t>
            </a:r>
            <a:r>
              <a:rPr sz="1400" spc="5" dirty="0">
                <a:latin typeface="Arial"/>
                <a:cs typeface="Arial"/>
              </a:rPr>
              <a:t>fu</a:t>
            </a:r>
            <a:r>
              <a:rPr sz="1400" spc="20" dirty="0">
                <a:latin typeface="Arial"/>
                <a:cs typeface="Arial"/>
              </a:rPr>
              <a:t>ll</a:t>
            </a:r>
            <a:r>
              <a:rPr sz="1400" spc="-5" dirty="0">
                <a:latin typeface="Arial"/>
                <a:cs typeface="Arial"/>
              </a:rPr>
              <a:t>-</a:t>
            </a:r>
            <a:r>
              <a:rPr sz="1400" spc="5" dirty="0">
                <a:latin typeface="Arial"/>
                <a:cs typeface="Arial"/>
              </a:rPr>
              <a:t>c</a:t>
            </a:r>
            <a:r>
              <a:rPr sz="1400" spc="-5" dirty="0">
                <a:latin typeface="Arial"/>
                <a:cs typeface="Arial"/>
              </a:rPr>
              <a:t>o</a:t>
            </a:r>
            <a:r>
              <a:rPr sz="1400" spc="20" dirty="0">
                <a:latin typeface="Arial"/>
                <a:cs typeface="Arial"/>
              </a:rPr>
              <a:t>l</a:t>
            </a:r>
            <a:r>
              <a:rPr sz="1400" spc="35" dirty="0">
                <a:latin typeface="Arial"/>
                <a:cs typeface="Arial"/>
              </a:rPr>
              <a:t>o</a:t>
            </a:r>
            <a:r>
              <a:rPr sz="1400" spc="-5" dirty="0">
                <a:latin typeface="Arial"/>
                <a:cs typeface="Arial"/>
              </a:rPr>
              <a:t>ur </a:t>
            </a:r>
            <a:r>
              <a:rPr sz="1400" spc="-15" dirty="0">
                <a:latin typeface="Arial"/>
                <a:cs typeface="Arial"/>
              </a:rPr>
              <a:t>v</a:t>
            </a:r>
            <a:r>
              <a:rPr sz="1400" spc="-25" dirty="0">
                <a:latin typeface="Arial"/>
                <a:cs typeface="Arial"/>
              </a:rPr>
              <a:t>e</a:t>
            </a:r>
            <a:r>
              <a:rPr sz="1400" spc="-10" dirty="0">
                <a:latin typeface="Arial"/>
                <a:cs typeface="Arial"/>
              </a:rPr>
              <a:t>r</a:t>
            </a:r>
            <a:r>
              <a:rPr sz="1400" spc="-105" dirty="0">
                <a:latin typeface="Arial"/>
                <a:cs typeface="Arial"/>
              </a:rPr>
              <a:t>s</a:t>
            </a:r>
            <a:r>
              <a:rPr sz="1400" spc="20" dirty="0">
                <a:latin typeface="Arial"/>
                <a:cs typeface="Arial"/>
              </a:rPr>
              <a:t>i</a:t>
            </a:r>
            <a:r>
              <a:rPr sz="1400" spc="35" dirty="0">
                <a:latin typeface="Arial"/>
                <a:cs typeface="Arial"/>
              </a:rPr>
              <a:t>o</a:t>
            </a:r>
            <a:r>
              <a:rPr sz="1400" dirty="0">
                <a:latin typeface="Arial"/>
                <a:cs typeface="Arial"/>
              </a:rPr>
              <a:t>n</a:t>
            </a:r>
            <a:r>
              <a:rPr sz="1400" spc="-10" dirty="0">
                <a:latin typeface="Arial"/>
                <a:cs typeface="Arial"/>
              </a:rPr>
              <a:t> </a:t>
            </a:r>
            <a:r>
              <a:rPr sz="1400" spc="35" dirty="0">
                <a:latin typeface="Arial"/>
                <a:cs typeface="Arial"/>
              </a:rPr>
              <a:t>o</a:t>
            </a:r>
            <a:r>
              <a:rPr sz="1400" spc="20" dirty="0">
                <a:latin typeface="Arial"/>
                <a:cs typeface="Arial"/>
              </a:rPr>
              <a:t>f</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20" dirty="0">
                <a:latin typeface="Arial"/>
                <a:cs typeface="Arial"/>
              </a:rPr>
              <a:t>l</a:t>
            </a:r>
            <a:r>
              <a:rPr sz="1400" spc="35" dirty="0">
                <a:latin typeface="Arial"/>
                <a:cs typeface="Arial"/>
              </a:rPr>
              <a:t>o</a:t>
            </a:r>
            <a:r>
              <a:rPr sz="1400" spc="60" dirty="0">
                <a:latin typeface="Arial"/>
                <a:cs typeface="Arial"/>
              </a:rPr>
              <a:t>g</a:t>
            </a:r>
            <a:r>
              <a:rPr sz="1400" spc="45" dirty="0">
                <a:latin typeface="Arial"/>
                <a:cs typeface="Arial"/>
              </a:rPr>
              <a:t>o</a:t>
            </a:r>
            <a:r>
              <a:rPr sz="1400" spc="20" dirty="0">
                <a:latin typeface="Arial"/>
                <a:cs typeface="Arial"/>
              </a:rPr>
              <a:t> </a:t>
            </a:r>
            <a:r>
              <a:rPr sz="1400" spc="-60" dirty="0">
                <a:latin typeface="Arial"/>
                <a:cs typeface="Arial"/>
              </a:rPr>
              <a:t>s</a:t>
            </a:r>
            <a:r>
              <a:rPr sz="1400" spc="-70" dirty="0">
                <a:latin typeface="Arial"/>
                <a:cs typeface="Arial"/>
              </a:rPr>
              <a:t>h</a:t>
            </a:r>
            <a:r>
              <a:rPr sz="1400" spc="40" dirty="0">
                <a:latin typeface="Arial"/>
                <a:cs typeface="Arial"/>
              </a:rPr>
              <a:t>o</a:t>
            </a:r>
            <a:r>
              <a:rPr sz="1400" spc="-5" dirty="0">
                <a:latin typeface="Arial"/>
                <a:cs typeface="Arial"/>
              </a:rPr>
              <a:t>u</a:t>
            </a:r>
            <a:r>
              <a:rPr sz="1400" spc="20" dirty="0">
                <a:latin typeface="Arial"/>
                <a:cs typeface="Arial"/>
              </a:rPr>
              <a:t>l</a:t>
            </a:r>
            <a:r>
              <a:rPr sz="1400" spc="70" dirty="0">
                <a:latin typeface="Arial"/>
                <a:cs typeface="Arial"/>
              </a:rPr>
              <a:t>d</a:t>
            </a:r>
            <a:r>
              <a:rPr sz="1400" spc="-10" dirty="0">
                <a:latin typeface="Arial"/>
                <a:cs typeface="Arial"/>
              </a:rPr>
              <a:t> </a:t>
            </a:r>
            <a:r>
              <a:rPr sz="1400" spc="40" dirty="0">
                <a:latin typeface="Arial"/>
                <a:cs typeface="Arial"/>
              </a:rPr>
              <a:t>o</a:t>
            </a:r>
            <a:r>
              <a:rPr sz="1400" spc="-5" dirty="0">
                <a:latin typeface="Arial"/>
                <a:cs typeface="Arial"/>
              </a:rPr>
              <a:t>n</a:t>
            </a:r>
            <a:r>
              <a:rPr sz="1400" spc="20" dirty="0">
                <a:latin typeface="Arial"/>
                <a:cs typeface="Arial"/>
              </a:rPr>
              <a:t>l</a:t>
            </a:r>
            <a:r>
              <a:rPr sz="1400" spc="-30" dirty="0">
                <a:latin typeface="Arial"/>
                <a:cs typeface="Arial"/>
              </a:rPr>
              <a:t>y</a:t>
            </a:r>
            <a:r>
              <a:rPr sz="1400" spc="-5" dirty="0">
                <a:latin typeface="Arial"/>
                <a:cs typeface="Arial"/>
              </a:rPr>
              <a:t> </a:t>
            </a:r>
            <a:r>
              <a:rPr sz="1400" spc="-60" dirty="0">
                <a:latin typeface="Arial"/>
                <a:cs typeface="Arial"/>
              </a:rPr>
              <a:t>a</a:t>
            </a:r>
            <a:r>
              <a:rPr sz="1400" spc="60" dirty="0">
                <a:latin typeface="Arial"/>
                <a:cs typeface="Arial"/>
              </a:rPr>
              <a:t>pp</a:t>
            </a:r>
            <a:r>
              <a:rPr sz="1400" spc="-5" dirty="0">
                <a:latin typeface="Arial"/>
                <a:cs typeface="Arial"/>
              </a:rPr>
              <a:t>e</a:t>
            </a:r>
            <a:r>
              <a:rPr sz="1400" spc="-60" dirty="0">
                <a:latin typeface="Arial"/>
                <a:cs typeface="Arial"/>
              </a:rPr>
              <a:t>a</a:t>
            </a:r>
            <a:r>
              <a:rPr sz="1400" spc="-5" dirty="0">
                <a:latin typeface="Arial"/>
                <a:cs typeface="Arial"/>
              </a:rPr>
              <a:t>r </a:t>
            </a:r>
            <a:r>
              <a:rPr sz="1400" spc="40" dirty="0">
                <a:latin typeface="Arial"/>
                <a:cs typeface="Arial"/>
              </a:rPr>
              <a:t>o</a:t>
            </a:r>
            <a:r>
              <a:rPr sz="1400" dirty="0">
                <a:latin typeface="Arial"/>
                <a:cs typeface="Arial"/>
              </a:rPr>
              <a:t>n</a:t>
            </a:r>
            <a:r>
              <a:rPr sz="1400" spc="-10" dirty="0">
                <a:latin typeface="Arial"/>
                <a:cs typeface="Arial"/>
              </a:rPr>
              <a:t> </a:t>
            </a:r>
            <a:r>
              <a:rPr sz="1400" dirty="0">
                <a:latin typeface="Arial"/>
                <a:cs typeface="Arial"/>
              </a:rPr>
              <a:t>w</a:t>
            </a:r>
            <a:r>
              <a:rPr sz="1400" spc="-5" dirty="0">
                <a:latin typeface="Arial"/>
                <a:cs typeface="Arial"/>
              </a:rPr>
              <a:t>h</a:t>
            </a:r>
            <a:r>
              <a:rPr sz="1400" spc="20" dirty="0">
                <a:latin typeface="Arial"/>
                <a:cs typeface="Arial"/>
              </a:rPr>
              <a:t>i</a:t>
            </a:r>
            <a:r>
              <a:rPr sz="1400" spc="65" dirty="0">
                <a:latin typeface="Arial"/>
                <a:cs typeface="Arial"/>
              </a:rPr>
              <a:t>t</a:t>
            </a:r>
            <a:r>
              <a:rPr sz="1400" dirty="0">
                <a:latin typeface="Arial"/>
                <a:cs typeface="Arial"/>
              </a:rPr>
              <a:t>e</a:t>
            </a:r>
            <a:r>
              <a:rPr sz="1400" spc="-10" dirty="0">
                <a:latin typeface="Arial"/>
                <a:cs typeface="Arial"/>
              </a:rPr>
              <a:t> </a:t>
            </a:r>
            <a:r>
              <a:rPr sz="1400" spc="60" dirty="0">
                <a:latin typeface="Arial"/>
                <a:cs typeface="Arial"/>
              </a:rPr>
              <a:t>b</a:t>
            </a:r>
            <a:r>
              <a:rPr sz="1400" spc="-60" dirty="0">
                <a:latin typeface="Arial"/>
                <a:cs typeface="Arial"/>
              </a:rPr>
              <a:t>a</a:t>
            </a:r>
            <a:r>
              <a:rPr sz="1400" spc="-35" dirty="0">
                <a:latin typeface="Arial"/>
                <a:cs typeface="Arial"/>
              </a:rPr>
              <a:t>ck</a:t>
            </a:r>
            <a:r>
              <a:rPr sz="1400" spc="60" dirty="0">
                <a:latin typeface="Arial"/>
                <a:cs typeface="Arial"/>
              </a:rPr>
              <a:t>g</a:t>
            </a:r>
            <a:r>
              <a:rPr sz="1400" spc="-35" dirty="0">
                <a:latin typeface="Arial"/>
                <a:cs typeface="Arial"/>
              </a:rPr>
              <a:t>r</a:t>
            </a:r>
            <a:r>
              <a:rPr sz="1400" spc="40" dirty="0">
                <a:latin typeface="Arial"/>
                <a:cs typeface="Arial"/>
              </a:rPr>
              <a:t>o</a:t>
            </a:r>
            <a:r>
              <a:rPr sz="1400" spc="-5" dirty="0">
                <a:latin typeface="Arial"/>
                <a:cs typeface="Arial"/>
              </a:rPr>
              <a:t>un</a:t>
            </a:r>
            <a:r>
              <a:rPr sz="1400" spc="60" dirty="0">
                <a:latin typeface="Arial"/>
                <a:cs typeface="Arial"/>
              </a:rPr>
              <a:t>d</a:t>
            </a:r>
            <a:r>
              <a:rPr sz="1400" spc="-55" dirty="0">
                <a:latin typeface="Arial"/>
                <a:cs typeface="Arial"/>
              </a:rPr>
              <a:t>s.</a:t>
            </a:r>
            <a:endParaRPr sz="1400">
              <a:latin typeface="Arial"/>
              <a:cs typeface="Arial"/>
            </a:endParaRPr>
          </a:p>
        </p:txBody>
      </p:sp>
      <p:sp>
        <p:nvSpPr>
          <p:cNvPr id="6" name="object 6"/>
          <p:cNvSpPr txBox="1"/>
          <p:nvPr/>
        </p:nvSpPr>
        <p:spPr>
          <a:xfrm>
            <a:off x="2760620" y="3048701"/>
            <a:ext cx="1282700" cy="177800"/>
          </a:xfrm>
          <a:prstGeom prst="rect">
            <a:avLst/>
          </a:prstGeom>
        </p:spPr>
        <p:txBody>
          <a:bodyPr vert="horz" wrap="square" lIns="0" tIns="0" rIns="0" bIns="0" rtlCol="0">
            <a:spAutoFit/>
          </a:bodyPr>
          <a:lstStyle/>
          <a:p>
            <a:pPr marL="12700">
              <a:lnSpc>
                <a:spcPct val="100000"/>
              </a:lnSpc>
            </a:pPr>
            <a:r>
              <a:rPr sz="1200" dirty="0">
                <a:latin typeface="Arial"/>
                <a:cs typeface="Arial"/>
              </a:rPr>
              <a:t>W</a:t>
            </a:r>
            <a:r>
              <a:rPr sz="1200" spc="-5" dirty="0">
                <a:latin typeface="Arial"/>
                <a:cs typeface="Arial"/>
              </a:rPr>
              <a:t>h</a:t>
            </a:r>
            <a:r>
              <a:rPr sz="1200" spc="15" dirty="0">
                <a:latin typeface="Arial"/>
                <a:cs typeface="Arial"/>
              </a:rPr>
              <a:t>i</a:t>
            </a:r>
            <a:r>
              <a:rPr sz="1200" spc="60" dirty="0">
                <a:latin typeface="Arial"/>
                <a:cs typeface="Arial"/>
              </a:rPr>
              <a:t>t</a:t>
            </a:r>
            <a:r>
              <a:rPr sz="1200" dirty="0">
                <a:latin typeface="Arial"/>
                <a:cs typeface="Arial"/>
              </a:rPr>
              <a:t>e</a:t>
            </a:r>
            <a:r>
              <a:rPr sz="1200" spc="-5" dirty="0">
                <a:latin typeface="Arial"/>
                <a:cs typeface="Arial"/>
              </a:rPr>
              <a:t> </a:t>
            </a:r>
            <a:r>
              <a:rPr sz="1200" spc="-60" dirty="0">
                <a:latin typeface="Arial"/>
                <a:cs typeface="Arial"/>
              </a:rPr>
              <a:t>B</a:t>
            </a:r>
            <a:r>
              <a:rPr sz="1200" spc="-50" dirty="0">
                <a:latin typeface="Arial"/>
                <a:cs typeface="Arial"/>
              </a:rPr>
              <a:t>a</a:t>
            </a:r>
            <a:r>
              <a:rPr sz="1200" spc="-30" dirty="0">
                <a:latin typeface="Arial"/>
                <a:cs typeface="Arial"/>
              </a:rPr>
              <a:t>ck</a:t>
            </a:r>
            <a:r>
              <a:rPr sz="1200" spc="40" dirty="0">
                <a:latin typeface="Arial"/>
                <a:cs typeface="Arial"/>
              </a:rPr>
              <a:t>g</a:t>
            </a:r>
            <a:r>
              <a:rPr sz="1200" spc="-5" dirty="0">
                <a:latin typeface="Arial"/>
                <a:cs typeface="Arial"/>
              </a:rPr>
              <a:t>r</a:t>
            </a:r>
            <a:r>
              <a:rPr sz="1200" spc="40" dirty="0">
                <a:latin typeface="Arial"/>
                <a:cs typeface="Arial"/>
              </a:rPr>
              <a:t>o</a:t>
            </a:r>
            <a:r>
              <a:rPr sz="1200" spc="-5" dirty="0">
                <a:latin typeface="Arial"/>
                <a:cs typeface="Arial"/>
              </a:rPr>
              <a:t>un</a:t>
            </a:r>
            <a:r>
              <a:rPr sz="1200" spc="60" dirty="0">
                <a:latin typeface="Arial"/>
                <a:cs typeface="Arial"/>
              </a:rPr>
              <a:t>d</a:t>
            </a:r>
            <a:endParaRPr sz="1200">
              <a:latin typeface="Arial"/>
              <a:cs typeface="Arial"/>
            </a:endParaRPr>
          </a:p>
        </p:txBody>
      </p:sp>
      <p:sp>
        <p:nvSpPr>
          <p:cNvPr id="7" name="object 7"/>
          <p:cNvSpPr/>
          <p:nvPr/>
        </p:nvSpPr>
        <p:spPr>
          <a:xfrm>
            <a:off x="2760395" y="3348513"/>
            <a:ext cx="1857375" cy="1301115"/>
          </a:xfrm>
          <a:custGeom>
            <a:avLst/>
            <a:gdLst/>
            <a:ahLst/>
            <a:cxnLst/>
            <a:rect l="l" t="t" r="r" b="b"/>
            <a:pathLst>
              <a:path w="1857375" h="1301114">
                <a:moveTo>
                  <a:pt x="0" y="0"/>
                </a:moveTo>
                <a:lnTo>
                  <a:pt x="1856917" y="0"/>
                </a:lnTo>
                <a:lnTo>
                  <a:pt x="1856917" y="1301025"/>
                </a:lnTo>
                <a:lnTo>
                  <a:pt x="0" y="1301025"/>
                </a:lnTo>
                <a:lnTo>
                  <a:pt x="0" y="0"/>
                </a:lnTo>
                <a:close/>
              </a:path>
            </a:pathLst>
          </a:custGeom>
          <a:ln w="12700">
            <a:solidFill>
              <a:srgbClr val="000000"/>
            </a:solidFill>
          </a:ln>
        </p:spPr>
        <p:txBody>
          <a:bodyPr wrap="square" lIns="0" tIns="0" rIns="0" bIns="0" rtlCol="0"/>
          <a:lstStyle/>
          <a:p>
            <a:endParaRPr/>
          </a:p>
        </p:txBody>
      </p:sp>
      <p:sp>
        <p:nvSpPr>
          <p:cNvPr id="11" name="object 11"/>
          <p:cNvSpPr txBox="1"/>
          <p:nvPr/>
        </p:nvSpPr>
        <p:spPr>
          <a:xfrm>
            <a:off x="4898570" y="2884109"/>
            <a:ext cx="1797050" cy="354965"/>
          </a:xfrm>
          <a:prstGeom prst="rect">
            <a:avLst/>
          </a:prstGeom>
        </p:spPr>
        <p:txBody>
          <a:bodyPr vert="horz" wrap="square" lIns="0" tIns="0" rIns="0" bIns="0" rtlCol="0">
            <a:spAutoFit/>
          </a:bodyPr>
          <a:lstStyle/>
          <a:p>
            <a:pPr marL="12700" marR="5080">
              <a:lnSpc>
                <a:spcPts val="1390"/>
              </a:lnSpc>
            </a:pPr>
            <a:r>
              <a:rPr sz="1200" spc="-25" dirty="0">
                <a:latin typeface="Arial"/>
                <a:cs typeface="Arial"/>
              </a:rPr>
              <a:t>D</a:t>
            </a:r>
            <a:r>
              <a:rPr sz="1200" spc="-15" dirty="0">
                <a:latin typeface="Arial"/>
                <a:cs typeface="Arial"/>
              </a:rPr>
              <a:t>a</a:t>
            </a:r>
            <a:r>
              <a:rPr sz="1200" spc="-5" dirty="0">
                <a:latin typeface="Arial"/>
                <a:cs typeface="Arial"/>
              </a:rPr>
              <a:t>r</a:t>
            </a:r>
            <a:r>
              <a:rPr sz="1200" spc="-25" dirty="0">
                <a:latin typeface="Arial"/>
                <a:cs typeface="Arial"/>
              </a:rPr>
              <a:t>k</a:t>
            </a:r>
            <a:r>
              <a:rPr sz="1200" dirty="0">
                <a:latin typeface="Arial"/>
                <a:cs typeface="Arial"/>
              </a:rPr>
              <a:t> </a:t>
            </a:r>
            <a:r>
              <a:rPr sz="1200" spc="-25" dirty="0">
                <a:latin typeface="Arial"/>
                <a:cs typeface="Arial"/>
              </a:rPr>
              <a:t>C</a:t>
            </a:r>
            <a:r>
              <a:rPr sz="1200" spc="40" dirty="0">
                <a:latin typeface="Arial"/>
                <a:cs typeface="Arial"/>
              </a:rPr>
              <a:t>o</a:t>
            </a:r>
            <a:r>
              <a:rPr sz="1200" spc="15" dirty="0">
                <a:latin typeface="Arial"/>
                <a:cs typeface="Arial"/>
              </a:rPr>
              <a:t>l</a:t>
            </a:r>
            <a:r>
              <a:rPr sz="1200" spc="40" dirty="0">
                <a:latin typeface="Arial"/>
                <a:cs typeface="Arial"/>
              </a:rPr>
              <a:t>o</a:t>
            </a:r>
            <a:r>
              <a:rPr sz="1200" spc="-10" dirty="0">
                <a:latin typeface="Arial"/>
                <a:cs typeface="Arial"/>
              </a:rPr>
              <a:t>u</a:t>
            </a:r>
            <a:r>
              <a:rPr sz="1200" spc="-5" dirty="0">
                <a:latin typeface="Arial"/>
                <a:cs typeface="Arial"/>
              </a:rPr>
              <a:t>r</a:t>
            </a:r>
            <a:r>
              <a:rPr sz="1200" spc="5" dirty="0">
                <a:latin typeface="Arial"/>
                <a:cs typeface="Arial"/>
              </a:rPr>
              <a:t> </a:t>
            </a:r>
            <a:r>
              <a:rPr sz="1200" spc="40" dirty="0">
                <a:latin typeface="Arial"/>
                <a:cs typeface="Arial"/>
              </a:rPr>
              <a:t>o</a:t>
            </a:r>
            <a:r>
              <a:rPr sz="1200" spc="-5" dirty="0">
                <a:latin typeface="Arial"/>
                <a:cs typeface="Arial"/>
              </a:rPr>
              <a:t>r</a:t>
            </a:r>
            <a:r>
              <a:rPr sz="1200" spc="5" dirty="0">
                <a:latin typeface="Arial"/>
                <a:cs typeface="Arial"/>
              </a:rPr>
              <a:t> </a:t>
            </a:r>
            <a:r>
              <a:rPr sz="1200" spc="-25" dirty="0">
                <a:latin typeface="Arial"/>
                <a:cs typeface="Arial"/>
              </a:rPr>
              <a:t>D</a:t>
            </a:r>
            <a:r>
              <a:rPr sz="1200" spc="-15" dirty="0">
                <a:latin typeface="Arial"/>
                <a:cs typeface="Arial"/>
              </a:rPr>
              <a:t>a</a:t>
            </a:r>
            <a:r>
              <a:rPr sz="1200" spc="-5" dirty="0">
                <a:latin typeface="Arial"/>
                <a:cs typeface="Arial"/>
              </a:rPr>
              <a:t>r</a:t>
            </a:r>
            <a:r>
              <a:rPr sz="1200" spc="-25" dirty="0">
                <a:latin typeface="Arial"/>
                <a:cs typeface="Arial"/>
              </a:rPr>
              <a:t>k</a:t>
            </a:r>
            <a:r>
              <a:rPr sz="1200" spc="-15" dirty="0">
                <a:latin typeface="Arial"/>
                <a:cs typeface="Arial"/>
              </a:rPr>
              <a:t> </a:t>
            </a:r>
            <a:r>
              <a:rPr sz="1200" spc="-65" dirty="0">
                <a:latin typeface="Arial"/>
                <a:cs typeface="Arial"/>
              </a:rPr>
              <a:t>Ph</a:t>
            </a:r>
            <a:r>
              <a:rPr sz="1200" spc="40" dirty="0">
                <a:latin typeface="Arial"/>
                <a:cs typeface="Arial"/>
              </a:rPr>
              <a:t>o</a:t>
            </a:r>
            <a:r>
              <a:rPr sz="1200" spc="60" dirty="0">
                <a:latin typeface="Arial"/>
                <a:cs typeface="Arial"/>
              </a:rPr>
              <a:t>t</a:t>
            </a:r>
            <a:r>
              <a:rPr sz="1200" spc="40" dirty="0">
                <a:latin typeface="Arial"/>
                <a:cs typeface="Arial"/>
              </a:rPr>
              <a:t>o</a:t>
            </a:r>
            <a:r>
              <a:rPr sz="1200" spc="60" dirty="0">
                <a:latin typeface="Arial"/>
                <a:cs typeface="Arial"/>
              </a:rPr>
              <a:t>g</a:t>
            </a:r>
            <a:r>
              <a:rPr sz="1200" spc="-5" dirty="0">
                <a:latin typeface="Arial"/>
                <a:cs typeface="Arial"/>
              </a:rPr>
              <a:t>r</a:t>
            </a:r>
            <a:r>
              <a:rPr sz="1200" spc="-50" dirty="0">
                <a:latin typeface="Arial"/>
                <a:cs typeface="Arial"/>
              </a:rPr>
              <a:t>a</a:t>
            </a:r>
            <a:r>
              <a:rPr sz="1200" spc="60" dirty="0">
                <a:latin typeface="Arial"/>
                <a:cs typeface="Arial"/>
              </a:rPr>
              <a:t>p</a:t>
            </a:r>
            <a:r>
              <a:rPr sz="1200" spc="-5" dirty="0">
                <a:latin typeface="Arial"/>
                <a:cs typeface="Arial"/>
              </a:rPr>
              <a:t>h</a:t>
            </a:r>
            <a:r>
              <a:rPr sz="1200" spc="15" dirty="0">
                <a:latin typeface="Arial"/>
                <a:cs typeface="Arial"/>
              </a:rPr>
              <a:t>i</a:t>
            </a:r>
            <a:r>
              <a:rPr sz="1200" spc="-25" dirty="0">
                <a:latin typeface="Arial"/>
                <a:cs typeface="Arial"/>
              </a:rPr>
              <a:t>c</a:t>
            </a:r>
            <a:r>
              <a:rPr sz="1200" spc="-5" dirty="0">
                <a:latin typeface="Arial"/>
                <a:cs typeface="Arial"/>
              </a:rPr>
              <a:t> </a:t>
            </a:r>
            <a:r>
              <a:rPr sz="1200" spc="-60" dirty="0">
                <a:latin typeface="Arial"/>
                <a:cs typeface="Arial"/>
              </a:rPr>
              <a:t>B</a:t>
            </a:r>
            <a:r>
              <a:rPr sz="1200" spc="-50" dirty="0">
                <a:latin typeface="Arial"/>
                <a:cs typeface="Arial"/>
              </a:rPr>
              <a:t>a</a:t>
            </a:r>
            <a:r>
              <a:rPr sz="1200" spc="-30" dirty="0">
                <a:latin typeface="Arial"/>
                <a:cs typeface="Arial"/>
              </a:rPr>
              <a:t>ck</a:t>
            </a:r>
            <a:r>
              <a:rPr sz="1200" spc="60" dirty="0">
                <a:latin typeface="Arial"/>
                <a:cs typeface="Arial"/>
              </a:rPr>
              <a:t>g</a:t>
            </a:r>
            <a:r>
              <a:rPr sz="1200" spc="-30" dirty="0">
                <a:latin typeface="Arial"/>
                <a:cs typeface="Arial"/>
              </a:rPr>
              <a:t>r</a:t>
            </a:r>
            <a:r>
              <a:rPr sz="1200" spc="40" dirty="0">
                <a:latin typeface="Arial"/>
                <a:cs typeface="Arial"/>
              </a:rPr>
              <a:t>o</a:t>
            </a:r>
            <a:r>
              <a:rPr sz="1200" spc="-5" dirty="0">
                <a:latin typeface="Arial"/>
                <a:cs typeface="Arial"/>
              </a:rPr>
              <a:t>un</a:t>
            </a:r>
            <a:r>
              <a:rPr sz="1200" spc="60" dirty="0">
                <a:latin typeface="Arial"/>
                <a:cs typeface="Arial"/>
              </a:rPr>
              <a:t>d</a:t>
            </a:r>
            <a:endParaRPr sz="1200">
              <a:latin typeface="Arial"/>
              <a:cs typeface="Arial"/>
            </a:endParaRPr>
          </a:p>
        </p:txBody>
      </p:sp>
      <p:sp>
        <p:nvSpPr>
          <p:cNvPr id="12" name="object 12"/>
          <p:cNvSpPr/>
          <p:nvPr/>
        </p:nvSpPr>
        <p:spPr>
          <a:xfrm>
            <a:off x="4928444" y="3356600"/>
            <a:ext cx="1857375" cy="1301115"/>
          </a:xfrm>
          <a:custGeom>
            <a:avLst/>
            <a:gdLst/>
            <a:ahLst/>
            <a:cxnLst/>
            <a:rect l="l" t="t" r="r" b="b"/>
            <a:pathLst>
              <a:path w="1857375" h="1301114">
                <a:moveTo>
                  <a:pt x="0" y="0"/>
                </a:moveTo>
                <a:lnTo>
                  <a:pt x="1856916" y="0"/>
                </a:lnTo>
                <a:lnTo>
                  <a:pt x="1856916" y="1301024"/>
                </a:lnTo>
                <a:lnTo>
                  <a:pt x="0" y="1301024"/>
                </a:lnTo>
                <a:lnTo>
                  <a:pt x="0" y="0"/>
                </a:lnTo>
                <a:close/>
              </a:path>
            </a:pathLst>
          </a:custGeom>
          <a:solidFill>
            <a:srgbClr val="385723"/>
          </a:solidFill>
        </p:spPr>
        <p:txBody>
          <a:bodyPr wrap="square" lIns="0" tIns="0" rIns="0" bIns="0" rtlCol="0"/>
          <a:lstStyle/>
          <a:p>
            <a:endParaRPr/>
          </a:p>
        </p:txBody>
      </p:sp>
      <p:sp>
        <p:nvSpPr>
          <p:cNvPr id="13" name="object 13"/>
          <p:cNvSpPr txBox="1"/>
          <p:nvPr/>
        </p:nvSpPr>
        <p:spPr>
          <a:xfrm>
            <a:off x="7057665" y="1585661"/>
            <a:ext cx="1797050" cy="354965"/>
          </a:xfrm>
          <a:prstGeom prst="rect">
            <a:avLst/>
          </a:prstGeom>
        </p:spPr>
        <p:txBody>
          <a:bodyPr vert="horz" wrap="square" lIns="0" tIns="0" rIns="0" bIns="0" rtlCol="0">
            <a:spAutoFit/>
          </a:bodyPr>
          <a:lstStyle/>
          <a:p>
            <a:pPr marL="12700" marR="5080">
              <a:lnSpc>
                <a:spcPts val="1390"/>
              </a:lnSpc>
            </a:pPr>
            <a:r>
              <a:rPr sz="1200" spc="-35" dirty="0">
                <a:latin typeface="Arial"/>
                <a:cs typeface="Arial"/>
              </a:rPr>
              <a:t>L</a:t>
            </a:r>
            <a:r>
              <a:rPr sz="1200" spc="-20" dirty="0">
                <a:latin typeface="Arial"/>
                <a:cs typeface="Arial"/>
              </a:rPr>
              <a:t>i</a:t>
            </a:r>
            <a:r>
              <a:rPr sz="1200" spc="60" dirty="0">
                <a:latin typeface="Arial"/>
                <a:cs typeface="Arial"/>
              </a:rPr>
              <a:t>g</a:t>
            </a:r>
            <a:r>
              <a:rPr sz="1200" spc="-5" dirty="0">
                <a:latin typeface="Arial"/>
                <a:cs typeface="Arial"/>
              </a:rPr>
              <a:t>h</a:t>
            </a:r>
            <a:r>
              <a:rPr sz="1200" spc="60" dirty="0">
                <a:latin typeface="Arial"/>
                <a:cs typeface="Arial"/>
              </a:rPr>
              <a:t>t</a:t>
            </a:r>
            <a:r>
              <a:rPr sz="1200" spc="5" dirty="0">
                <a:latin typeface="Arial"/>
                <a:cs typeface="Arial"/>
              </a:rPr>
              <a:t> </a:t>
            </a:r>
            <a:r>
              <a:rPr sz="1200" spc="-25" dirty="0">
                <a:latin typeface="Arial"/>
                <a:cs typeface="Arial"/>
              </a:rPr>
              <a:t>C</a:t>
            </a:r>
            <a:r>
              <a:rPr sz="1200" spc="40" dirty="0">
                <a:latin typeface="Arial"/>
                <a:cs typeface="Arial"/>
              </a:rPr>
              <a:t>o</a:t>
            </a:r>
            <a:r>
              <a:rPr sz="1200" spc="15" dirty="0">
                <a:latin typeface="Arial"/>
                <a:cs typeface="Arial"/>
              </a:rPr>
              <a:t>l</a:t>
            </a:r>
            <a:r>
              <a:rPr sz="1200" spc="40" dirty="0">
                <a:latin typeface="Arial"/>
                <a:cs typeface="Arial"/>
              </a:rPr>
              <a:t>o</a:t>
            </a:r>
            <a:r>
              <a:rPr sz="1200" spc="-5" dirty="0">
                <a:latin typeface="Arial"/>
                <a:cs typeface="Arial"/>
              </a:rPr>
              <a:t>ur</a:t>
            </a:r>
            <a:r>
              <a:rPr sz="1200" spc="5" dirty="0">
                <a:latin typeface="Arial"/>
                <a:cs typeface="Arial"/>
              </a:rPr>
              <a:t> </a:t>
            </a:r>
            <a:r>
              <a:rPr sz="1200" spc="40" dirty="0">
                <a:latin typeface="Arial"/>
                <a:cs typeface="Arial"/>
              </a:rPr>
              <a:t>o</a:t>
            </a:r>
            <a:r>
              <a:rPr sz="1200" spc="-5" dirty="0">
                <a:latin typeface="Arial"/>
                <a:cs typeface="Arial"/>
              </a:rPr>
              <a:t>r</a:t>
            </a:r>
            <a:r>
              <a:rPr sz="1200" spc="5" dirty="0">
                <a:latin typeface="Arial"/>
                <a:cs typeface="Arial"/>
              </a:rPr>
              <a:t> </a:t>
            </a:r>
            <a:r>
              <a:rPr sz="1200" spc="-35" dirty="0">
                <a:latin typeface="Arial"/>
                <a:cs typeface="Arial"/>
              </a:rPr>
              <a:t>L</a:t>
            </a:r>
            <a:r>
              <a:rPr sz="1200" spc="-20" dirty="0">
                <a:latin typeface="Arial"/>
                <a:cs typeface="Arial"/>
              </a:rPr>
              <a:t>i</a:t>
            </a:r>
            <a:r>
              <a:rPr sz="1200" spc="60" dirty="0">
                <a:latin typeface="Arial"/>
                <a:cs typeface="Arial"/>
              </a:rPr>
              <a:t>g</a:t>
            </a:r>
            <a:r>
              <a:rPr sz="1200" spc="-5" dirty="0">
                <a:latin typeface="Arial"/>
                <a:cs typeface="Arial"/>
              </a:rPr>
              <a:t>h</a:t>
            </a:r>
            <a:r>
              <a:rPr sz="1200" spc="60" dirty="0">
                <a:latin typeface="Arial"/>
                <a:cs typeface="Arial"/>
              </a:rPr>
              <a:t>t </a:t>
            </a:r>
            <a:r>
              <a:rPr sz="1200" spc="-65" dirty="0">
                <a:latin typeface="Arial"/>
                <a:cs typeface="Arial"/>
              </a:rPr>
              <a:t>Ph</a:t>
            </a:r>
            <a:r>
              <a:rPr sz="1200" spc="40" dirty="0">
                <a:latin typeface="Arial"/>
                <a:cs typeface="Arial"/>
              </a:rPr>
              <a:t>o</a:t>
            </a:r>
            <a:r>
              <a:rPr sz="1200" spc="60" dirty="0">
                <a:latin typeface="Arial"/>
                <a:cs typeface="Arial"/>
              </a:rPr>
              <a:t>t</a:t>
            </a:r>
            <a:r>
              <a:rPr sz="1200" spc="40" dirty="0">
                <a:latin typeface="Arial"/>
                <a:cs typeface="Arial"/>
              </a:rPr>
              <a:t>o</a:t>
            </a:r>
            <a:r>
              <a:rPr sz="1200" spc="60" dirty="0">
                <a:latin typeface="Arial"/>
                <a:cs typeface="Arial"/>
              </a:rPr>
              <a:t>g</a:t>
            </a:r>
            <a:r>
              <a:rPr sz="1200" spc="-5" dirty="0">
                <a:latin typeface="Arial"/>
                <a:cs typeface="Arial"/>
              </a:rPr>
              <a:t>r</a:t>
            </a:r>
            <a:r>
              <a:rPr sz="1200" spc="-50" dirty="0">
                <a:latin typeface="Arial"/>
                <a:cs typeface="Arial"/>
              </a:rPr>
              <a:t>a</a:t>
            </a:r>
            <a:r>
              <a:rPr sz="1200" spc="60" dirty="0">
                <a:latin typeface="Arial"/>
                <a:cs typeface="Arial"/>
              </a:rPr>
              <a:t>p</a:t>
            </a:r>
            <a:r>
              <a:rPr sz="1200" spc="-5" dirty="0">
                <a:latin typeface="Arial"/>
                <a:cs typeface="Arial"/>
              </a:rPr>
              <a:t>h</a:t>
            </a:r>
            <a:r>
              <a:rPr sz="1200" spc="15" dirty="0">
                <a:latin typeface="Arial"/>
                <a:cs typeface="Arial"/>
              </a:rPr>
              <a:t>i</a:t>
            </a:r>
            <a:r>
              <a:rPr sz="1200" spc="-25" dirty="0">
                <a:latin typeface="Arial"/>
                <a:cs typeface="Arial"/>
              </a:rPr>
              <a:t>c</a:t>
            </a:r>
            <a:r>
              <a:rPr sz="1200" spc="-5" dirty="0">
                <a:latin typeface="Arial"/>
                <a:cs typeface="Arial"/>
              </a:rPr>
              <a:t> </a:t>
            </a:r>
            <a:r>
              <a:rPr sz="1200" spc="-60" dirty="0">
                <a:latin typeface="Arial"/>
                <a:cs typeface="Arial"/>
              </a:rPr>
              <a:t>B</a:t>
            </a:r>
            <a:r>
              <a:rPr sz="1200" spc="-50" dirty="0">
                <a:latin typeface="Arial"/>
                <a:cs typeface="Arial"/>
              </a:rPr>
              <a:t>a</a:t>
            </a:r>
            <a:r>
              <a:rPr sz="1200" spc="-30" dirty="0">
                <a:latin typeface="Arial"/>
                <a:cs typeface="Arial"/>
              </a:rPr>
              <a:t>ck</a:t>
            </a:r>
            <a:r>
              <a:rPr sz="1200" spc="60" dirty="0">
                <a:latin typeface="Arial"/>
                <a:cs typeface="Arial"/>
              </a:rPr>
              <a:t>g</a:t>
            </a:r>
            <a:r>
              <a:rPr sz="1200" spc="-30" dirty="0">
                <a:latin typeface="Arial"/>
                <a:cs typeface="Arial"/>
              </a:rPr>
              <a:t>r</a:t>
            </a:r>
            <a:r>
              <a:rPr sz="1200" spc="40" dirty="0">
                <a:latin typeface="Arial"/>
                <a:cs typeface="Arial"/>
              </a:rPr>
              <a:t>o</a:t>
            </a:r>
            <a:r>
              <a:rPr sz="1200" spc="-5" dirty="0">
                <a:latin typeface="Arial"/>
                <a:cs typeface="Arial"/>
              </a:rPr>
              <a:t>un</a:t>
            </a:r>
            <a:r>
              <a:rPr sz="1200" spc="60" dirty="0">
                <a:latin typeface="Arial"/>
                <a:cs typeface="Arial"/>
              </a:rPr>
              <a:t>d</a:t>
            </a:r>
            <a:endParaRPr sz="1200">
              <a:latin typeface="Arial"/>
              <a:cs typeface="Arial"/>
            </a:endParaRPr>
          </a:p>
        </p:txBody>
      </p:sp>
      <p:sp>
        <p:nvSpPr>
          <p:cNvPr id="14" name="object 14"/>
          <p:cNvSpPr/>
          <p:nvPr/>
        </p:nvSpPr>
        <p:spPr>
          <a:xfrm>
            <a:off x="7096491" y="2054105"/>
            <a:ext cx="1857375" cy="1301115"/>
          </a:xfrm>
          <a:custGeom>
            <a:avLst/>
            <a:gdLst/>
            <a:ahLst/>
            <a:cxnLst/>
            <a:rect l="l" t="t" r="r" b="b"/>
            <a:pathLst>
              <a:path w="1857375" h="1301114">
                <a:moveTo>
                  <a:pt x="0" y="0"/>
                </a:moveTo>
                <a:lnTo>
                  <a:pt x="1856916" y="0"/>
                </a:lnTo>
                <a:lnTo>
                  <a:pt x="1856916" y="1301024"/>
                </a:lnTo>
                <a:lnTo>
                  <a:pt x="0" y="1301024"/>
                </a:lnTo>
                <a:lnTo>
                  <a:pt x="0" y="0"/>
                </a:lnTo>
                <a:close/>
              </a:path>
            </a:pathLst>
          </a:custGeom>
          <a:solidFill>
            <a:srgbClr val="F8CBAD"/>
          </a:solidFill>
        </p:spPr>
        <p:txBody>
          <a:bodyPr wrap="square" lIns="0" tIns="0" rIns="0" bIns="0" rtlCol="0"/>
          <a:lstStyle/>
          <a:p>
            <a:endParaRPr/>
          </a:p>
        </p:txBody>
      </p:sp>
      <p:sp>
        <p:nvSpPr>
          <p:cNvPr id="15" name="object 15"/>
          <p:cNvSpPr/>
          <p:nvPr/>
        </p:nvSpPr>
        <p:spPr>
          <a:xfrm>
            <a:off x="7096491" y="3355130"/>
            <a:ext cx="1857375" cy="1301115"/>
          </a:xfrm>
          <a:custGeom>
            <a:avLst/>
            <a:gdLst/>
            <a:ahLst/>
            <a:cxnLst/>
            <a:rect l="l" t="t" r="r" b="b"/>
            <a:pathLst>
              <a:path w="1857375" h="1301114">
                <a:moveTo>
                  <a:pt x="0" y="0"/>
                </a:moveTo>
                <a:lnTo>
                  <a:pt x="1856916" y="0"/>
                </a:lnTo>
                <a:lnTo>
                  <a:pt x="1856916" y="1301024"/>
                </a:lnTo>
                <a:lnTo>
                  <a:pt x="0" y="1301024"/>
                </a:lnTo>
                <a:lnTo>
                  <a:pt x="0" y="0"/>
                </a:lnTo>
                <a:close/>
              </a:path>
            </a:pathLst>
          </a:custGeom>
          <a:solidFill>
            <a:srgbClr val="C5E0B4"/>
          </a:solidFill>
        </p:spPr>
        <p:txBody>
          <a:bodyPr wrap="square" lIns="0" tIns="0" rIns="0" bIns="0" rtlCol="0"/>
          <a:lstStyle/>
          <a:p>
            <a:endParaRPr/>
          </a:p>
        </p:txBody>
      </p:sp>
      <p:sp>
        <p:nvSpPr>
          <p:cNvPr id="17" name="object 17"/>
          <p:cNvSpPr/>
          <p:nvPr/>
        </p:nvSpPr>
        <p:spPr>
          <a:xfrm>
            <a:off x="9263758" y="2050962"/>
            <a:ext cx="1857375" cy="1301115"/>
          </a:xfrm>
          <a:custGeom>
            <a:avLst/>
            <a:gdLst/>
            <a:ahLst/>
            <a:cxnLst/>
            <a:rect l="l" t="t" r="r" b="b"/>
            <a:pathLst>
              <a:path w="1857375" h="1301114">
                <a:moveTo>
                  <a:pt x="0" y="0"/>
                </a:moveTo>
                <a:lnTo>
                  <a:pt x="1856917" y="0"/>
                </a:lnTo>
                <a:lnTo>
                  <a:pt x="1856917" y="1301024"/>
                </a:lnTo>
                <a:lnTo>
                  <a:pt x="0" y="1301024"/>
                </a:lnTo>
                <a:lnTo>
                  <a:pt x="0" y="0"/>
                </a:lnTo>
                <a:close/>
              </a:path>
            </a:pathLst>
          </a:custGeom>
          <a:solidFill>
            <a:srgbClr val="7F6000"/>
          </a:solidFill>
        </p:spPr>
        <p:txBody>
          <a:bodyPr wrap="square" lIns="0" tIns="0" rIns="0" bIns="0" rtlCol="0"/>
          <a:lstStyle/>
          <a:p>
            <a:endParaRPr/>
          </a:p>
        </p:txBody>
      </p:sp>
      <p:sp>
        <p:nvSpPr>
          <p:cNvPr id="18" name="object 18"/>
          <p:cNvSpPr/>
          <p:nvPr/>
        </p:nvSpPr>
        <p:spPr>
          <a:xfrm>
            <a:off x="9521749" y="2427710"/>
            <a:ext cx="1389730" cy="618785"/>
          </a:xfrm>
          <a:prstGeom prst="rect">
            <a:avLst/>
          </a:prstGeom>
          <a:blipFill>
            <a:blip r:embed="rId4" cstate="print"/>
            <a:stretch>
              <a:fillRect/>
            </a:stretch>
          </a:blipFill>
        </p:spPr>
        <p:txBody>
          <a:bodyPr wrap="square" lIns="0" tIns="0" rIns="0" bIns="0" rtlCol="0"/>
          <a:lstStyle/>
          <a:p>
            <a:endParaRPr/>
          </a:p>
        </p:txBody>
      </p:sp>
      <p:sp>
        <p:nvSpPr>
          <p:cNvPr id="19" name="object 19"/>
          <p:cNvSpPr/>
          <p:nvPr/>
        </p:nvSpPr>
        <p:spPr>
          <a:xfrm>
            <a:off x="7096491" y="4653876"/>
            <a:ext cx="1869979" cy="1340214"/>
          </a:xfrm>
          <a:prstGeom prst="rect">
            <a:avLst/>
          </a:prstGeom>
          <a:blipFill>
            <a:blip r:embed="rId5" cstate="print"/>
            <a:stretch>
              <a:fillRect/>
            </a:stretch>
          </a:blipFill>
        </p:spPr>
        <p:txBody>
          <a:bodyPr wrap="square" lIns="0" tIns="0" rIns="0" bIns="0" rtlCol="0"/>
          <a:lstStyle/>
          <a:p>
            <a:endParaRPr/>
          </a:p>
        </p:txBody>
      </p:sp>
      <p:sp>
        <p:nvSpPr>
          <p:cNvPr id="22" name="object 22"/>
          <p:cNvSpPr txBox="1"/>
          <p:nvPr/>
        </p:nvSpPr>
        <p:spPr>
          <a:xfrm>
            <a:off x="9224932" y="1564272"/>
            <a:ext cx="2519680" cy="358140"/>
          </a:xfrm>
          <a:prstGeom prst="rect">
            <a:avLst/>
          </a:prstGeom>
        </p:spPr>
        <p:txBody>
          <a:bodyPr vert="horz" wrap="square" lIns="0" tIns="0" rIns="0" bIns="0" rtlCol="0">
            <a:spAutoFit/>
          </a:bodyPr>
          <a:lstStyle/>
          <a:p>
            <a:pPr marL="12700" marR="5080">
              <a:lnSpc>
                <a:spcPts val="1420"/>
              </a:lnSpc>
            </a:pPr>
            <a:r>
              <a:rPr sz="1150" spc="65" dirty="0">
                <a:latin typeface="Arial"/>
                <a:cs typeface="Arial"/>
              </a:rPr>
              <a:t>D</a:t>
            </a:r>
            <a:r>
              <a:rPr sz="1150" spc="80" dirty="0">
                <a:latin typeface="Arial"/>
                <a:cs typeface="Arial"/>
              </a:rPr>
              <a:t>O</a:t>
            </a:r>
            <a:r>
              <a:rPr sz="1150" spc="15" dirty="0">
                <a:latin typeface="Arial"/>
                <a:cs typeface="Arial"/>
              </a:rPr>
              <a:t> </a:t>
            </a:r>
            <a:r>
              <a:rPr sz="1150" spc="95" dirty="0">
                <a:latin typeface="Arial"/>
                <a:cs typeface="Arial"/>
              </a:rPr>
              <a:t>N</a:t>
            </a:r>
            <a:r>
              <a:rPr sz="1150" spc="90" dirty="0">
                <a:latin typeface="Arial"/>
                <a:cs typeface="Arial"/>
              </a:rPr>
              <a:t>O</a:t>
            </a:r>
            <a:r>
              <a:rPr sz="1150" spc="-15" dirty="0">
                <a:latin typeface="Arial"/>
                <a:cs typeface="Arial"/>
              </a:rPr>
              <a:t>T</a:t>
            </a:r>
            <a:r>
              <a:rPr sz="1150" spc="15" dirty="0">
                <a:latin typeface="Arial"/>
                <a:cs typeface="Arial"/>
              </a:rPr>
              <a:t> </a:t>
            </a:r>
            <a:r>
              <a:rPr sz="1200" spc="-60" dirty="0">
                <a:latin typeface="Arial"/>
                <a:cs typeface="Arial"/>
              </a:rPr>
              <a:t>u</a:t>
            </a:r>
            <a:r>
              <a:rPr sz="1200" spc="-50" dirty="0">
                <a:latin typeface="Arial"/>
                <a:cs typeface="Arial"/>
              </a:rPr>
              <a:t>s</a:t>
            </a:r>
            <a:r>
              <a:rPr sz="1200" dirty="0">
                <a:latin typeface="Arial"/>
                <a:cs typeface="Arial"/>
              </a:rPr>
              <a:t>e</a:t>
            </a:r>
            <a:r>
              <a:rPr sz="1200" spc="-5" dirty="0">
                <a:latin typeface="Arial"/>
                <a:cs typeface="Arial"/>
              </a:rPr>
              <a:t> </a:t>
            </a:r>
            <a:r>
              <a:rPr sz="1200" spc="5" dirty="0">
                <a:latin typeface="Arial"/>
                <a:cs typeface="Arial"/>
              </a:rPr>
              <a:t>fu</a:t>
            </a:r>
            <a:r>
              <a:rPr sz="1200" dirty="0">
                <a:latin typeface="Arial"/>
                <a:cs typeface="Arial"/>
              </a:rPr>
              <a:t>l</a:t>
            </a:r>
            <a:r>
              <a:rPr sz="1200" spc="15" dirty="0">
                <a:latin typeface="Arial"/>
                <a:cs typeface="Arial"/>
              </a:rPr>
              <a:t>l</a:t>
            </a:r>
            <a:r>
              <a:rPr sz="1200" dirty="0">
                <a:latin typeface="Arial"/>
                <a:cs typeface="Arial"/>
              </a:rPr>
              <a:t>-c</a:t>
            </a:r>
            <a:r>
              <a:rPr sz="1200" spc="5" dirty="0">
                <a:latin typeface="Arial"/>
                <a:cs typeface="Arial"/>
              </a:rPr>
              <a:t>o</a:t>
            </a:r>
            <a:r>
              <a:rPr sz="1200" spc="15" dirty="0">
                <a:latin typeface="Arial"/>
                <a:cs typeface="Arial"/>
              </a:rPr>
              <a:t>l</a:t>
            </a:r>
            <a:r>
              <a:rPr sz="1200" spc="40" dirty="0">
                <a:latin typeface="Arial"/>
                <a:cs typeface="Arial"/>
              </a:rPr>
              <a:t>o</a:t>
            </a:r>
            <a:r>
              <a:rPr sz="1200" spc="-5" dirty="0">
                <a:latin typeface="Arial"/>
                <a:cs typeface="Arial"/>
              </a:rPr>
              <a:t>ur</a:t>
            </a:r>
            <a:r>
              <a:rPr sz="1200" dirty="0">
                <a:latin typeface="Arial"/>
                <a:cs typeface="Arial"/>
              </a:rPr>
              <a:t> </a:t>
            </a:r>
            <a:r>
              <a:rPr sz="1200" spc="10" dirty="0">
                <a:latin typeface="Arial"/>
                <a:cs typeface="Arial"/>
              </a:rPr>
              <a:t>l</a:t>
            </a:r>
            <a:r>
              <a:rPr sz="1200" spc="45" dirty="0">
                <a:latin typeface="Arial"/>
                <a:cs typeface="Arial"/>
              </a:rPr>
              <a:t>o</a:t>
            </a:r>
            <a:r>
              <a:rPr sz="1200" spc="60" dirty="0">
                <a:latin typeface="Arial"/>
                <a:cs typeface="Arial"/>
              </a:rPr>
              <a:t>g</a:t>
            </a:r>
            <a:r>
              <a:rPr sz="1200" spc="40" dirty="0">
                <a:latin typeface="Arial"/>
                <a:cs typeface="Arial"/>
              </a:rPr>
              <a:t>o</a:t>
            </a:r>
            <a:r>
              <a:rPr sz="1200" spc="5" dirty="0">
                <a:latin typeface="Arial"/>
                <a:cs typeface="Arial"/>
              </a:rPr>
              <a:t> </a:t>
            </a:r>
            <a:r>
              <a:rPr sz="1200" spc="20" dirty="0">
                <a:latin typeface="Arial"/>
                <a:cs typeface="Arial"/>
              </a:rPr>
              <a:t>on</a:t>
            </a:r>
            <a:r>
              <a:rPr sz="1200" spc="10" dirty="0">
                <a:latin typeface="Arial"/>
                <a:cs typeface="Arial"/>
              </a:rPr>
              <a:t> </a:t>
            </a:r>
            <a:r>
              <a:rPr sz="1200" dirty="0">
                <a:latin typeface="Arial"/>
                <a:cs typeface="Arial"/>
              </a:rPr>
              <a:t>c</a:t>
            </a:r>
            <a:r>
              <a:rPr sz="1200" spc="5" dirty="0">
                <a:latin typeface="Arial"/>
                <a:cs typeface="Arial"/>
              </a:rPr>
              <a:t>o</a:t>
            </a:r>
            <a:r>
              <a:rPr sz="1200" spc="15" dirty="0">
                <a:latin typeface="Arial"/>
                <a:cs typeface="Arial"/>
              </a:rPr>
              <a:t>l</a:t>
            </a:r>
            <a:r>
              <a:rPr sz="1200" spc="40" dirty="0">
                <a:latin typeface="Arial"/>
                <a:cs typeface="Arial"/>
              </a:rPr>
              <a:t>o</a:t>
            </a:r>
            <a:r>
              <a:rPr sz="1200" spc="-5" dirty="0">
                <a:latin typeface="Arial"/>
                <a:cs typeface="Arial"/>
              </a:rPr>
              <a:t>ur</a:t>
            </a:r>
            <a:r>
              <a:rPr sz="1200" spc="5" dirty="0">
                <a:latin typeface="Arial"/>
                <a:cs typeface="Arial"/>
              </a:rPr>
              <a:t> </a:t>
            </a:r>
            <a:r>
              <a:rPr sz="1200" spc="40" dirty="0">
                <a:latin typeface="Arial"/>
                <a:cs typeface="Arial"/>
              </a:rPr>
              <a:t>o</a:t>
            </a:r>
            <a:r>
              <a:rPr sz="1200" spc="-5" dirty="0">
                <a:latin typeface="Arial"/>
                <a:cs typeface="Arial"/>
              </a:rPr>
              <a:t>r</a:t>
            </a:r>
            <a:r>
              <a:rPr sz="1200" spc="5" dirty="0">
                <a:latin typeface="Arial"/>
                <a:cs typeface="Arial"/>
              </a:rPr>
              <a:t> </a:t>
            </a:r>
            <a:r>
              <a:rPr sz="1200" spc="60" dirty="0">
                <a:latin typeface="Arial"/>
                <a:cs typeface="Arial"/>
              </a:rPr>
              <a:t>p</a:t>
            </a:r>
            <a:r>
              <a:rPr sz="1200" spc="-5" dirty="0">
                <a:latin typeface="Arial"/>
                <a:cs typeface="Arial"/>
              </a:rPr>
              <a:t>h</a:t>
            </a:r>
            <a:r>
              <a:rPr sz="1200" spc="40" dirty="0">
                <a:latin typeface="Arial"/>
                <a:cs typeface="Arial"/>
              </a:rPr>
              <a:t>o</a:t>
            </a:r>
            <a:r>
              <a:rPr sz="1200" spc="60" dirty="0">
                <a:latin typeface="Arial"/>
                <a:cs typeface="Arial"/>
              </a:rPr>
              <a:t>t</a:t>
            </a:r>
            <a:r>
              <a:rPr sz="1200" spc="40" dirty="0">
                <a:latin typeface="Arial"/>
                <a:cs typeface="Arial"/>
              </a:rPr>
              <a:t>o</a:t>
            </a:r>
            <a:r>
              <a:rPr sz="1200" spc="60" dirty="0">
                <a:latin typeface="Arial"/>
                <a:cs typeface="Arial"/>
              </a:rPr>
              <a:t>g</a:t>
            </a:r>
            <a:r>
              <a:rPr sz="1200" spc="-5" dirty="0">
                <a:latin typeface="Arial"/>
                <a:cs typeface="Arial"/>
              </a:rPr>
              <a:t>r</a:t>
            </a:r>
            <a:r>
              <a:rPr sz="1200" spc="-50" dirty="0">
                <a:latin typeface="Arial"/>
                <a:cs typeface="Arial"/>
              </a:rPr>
              <a:t>a</a:t>
            </a:r>
            <a:r>
              <a:rPr sz="1200" spc="60" dirty="0">
                <a:latin typeface="Arial"/>
                <a:cs typeface="Arial"/>
              </a:rPr>
              <a:t>p</a:t>
            </a:r>
            <a:r>
              <a:rPr sz="1200" spc="-5" dirty="0">
                <a:latin typeface="Arial"/>
                <a:cs typeface="Arial"/>
              </a:rPr>
              <a:t>h</a:t>
            </a:r>
            <a:r>
              <a:rPr sz="1200" spc="15" dirty="0">
                <a:latin typeface="Arial"/>
                <a:cs typeface="Arial"/>
              </a:rPr>
              <a:t>i</a:t>
            </a:r>
            <a:r>
              <a:rPr sz="1200" spc="-25" dirty="0">
                <a:latin typeface="Arial"/>
                <a:cs typeface="Arial"/>
              </a:rPr>
              <a:t>c</a:t>
            </a:r>
            <a:r>
              <a:rPr sz="1200" dirty="0">
                <a:latin typeface="Arial"/>
                <a:cs typeface="Arial"/>
              </a:rPr>
              <a:t> </a:t>
            </a:r>
            <a:r>
              <a:rPr sz="1200" spc="60" dirty="0">
                <a:latin typeface="Arial"/>
                <a:cs typeface="Arial"/>
              </a:rPr>
              <a:t>b</a:t>
            </a:r>
            <a:r>
              <a:rPr sz="1200" spc="-50" dirty="0">
                <a:latin typeface="Arial"/>
                <a:cs typeface="Arial"/>
              </a:rPr>
              <a:t>a</a:t>
            </a:r>
            <a:r>
              <a:rPr sz="1200" dirty="0">
                <a:latin typeface="Arial"/>
                <a:cs typeface="Arial"/>
              </a:rPr>
              <a:t>ck</a:t>
            </a:r>
            <a:r>
              <a:rPr sz="1200" spc="5" dirty="0">
                <a:latin typeface="Arial"/>
                <a:cs typeface="Arial"/>
              </a:rPr>
              <a:t>g</a:t>
            </a:r>
            <a:r>
              <a:rPr sz="1200" spc="-30" dirty="0">
                <a:latin typeface="Arial"/>
                <a:cs typeface="Arial"/>
              </a:rPr>
              <a:t>r</a:t>
            </a:r>
            <a:r>
              <a:rPr sz="1200" spc="40" dirty="0">
                <a:latin typeface="Arial"/>
                <a:cs typeface="Arial"/>
              </a:rPr>
              <a:t>o</a:t>
            </a:r>
            <a:r>
              <a:rPr sz="1200" spc="-5" dirty="0">
                <a:latin typeface="Arial"/>
                <a:cs typeface="Arial"/>
              </a:rPr>
              <a:t>un</a:t>
            </a:r>
            <a:r>
              <a:rPr sz="1200" spc="60" dirty="0">
                <a:latin typeface="Arial"/>
                <a:cs typeface="Arial"/>
              </a:rPr>
              <a:t>d</a:t>
            </a:r>
            <a:r>
              <a:rPr sz="1200" spc="-90" dirty="0">
                <a:latin typeface="Arial"/>
                <a:cs typeface="Arial"/>
              </a:rPr>
              <a:t>s</a:t>
            </a:r>
            <a:endParaRPr sz="1200">
              <a:latin typeface="Arial"/>
              <a:cs typeface="Arial"/>
            </a:endParaRPr>
          </a:p>
        </p:txBody>
      </p:sp>
      <p:sp>
        <p:nvSpPr>
          <p:cNvPr id="23" name="object 23"/>
          <p:cNvSpPr txBox="1"/>
          <p:nvPr/>
        </p:nvSpPr>
        <p:spPr>
          <a:xfrm>
            <a:off x="9841755" y="2275582"/>
            <a:ext cx="793750" cy="1221105"/>
          </a:xfrm>
          <a:prstGeom prst="rect">
            <a:avLst/>
          </a:prstGeom>
        </p:spPr>
        <p:txBody>
          <a:bodyPr vert="horz" wrap="square" lIns="0" tIns="0" rIns="0" bIns="0" rtlCol="0">
            <a:spAutoFit/>
          </a:bodyPr>
          <a:lstStyle/>
          <a:p>
            <a:pPr marL="12700">
              <a:lnSpc>
                <a:spcPct val="100000"/>
              </a:lnSpc>
            </a:pPr>
            <a:r>
              <a:rPr sz="9400" spc="55" dirty="0">
                <a:solidFill>
                  <a:srgbClr val="FF0000"/>
                </a:solidFill>
                <a:latin typeface="Bradley Hand ITC"/>
                <a:cs typeface="Bradley Hand ITC"/>
              </a:rPr>
              <a:t>X</a:t>
            </a:r>
            <a:endParaRPr sz="9400">
              <a:latin typeface="Bradley Hand ITC"/>
              <a:cs typeface="Bradley Hand ITC"/>
            </a:endParaRPr>
          </a:p>
        </p:txBody>
      </p:sp>
      <p:sp>
        <p:nvSpPr>
          <p:cNvPr id="24" name="object 24"/>
          <p:cNvSpPr/>
          <p:nvPr/>
        </p:nvSpPr>
        <p:spPr>
          <a:xfrm>
            <a:off x="9263757" y="3344537"/>
            <a:ext cx="1856917" cy="2649554"/>
          </a:xfrm>
          <a:prstGeom prst="rect">
            <a:avLst/>
          </a:prstGeom>
          <a:blipFill>
            <a:blip r:embed="rId6" cstate="print"/>
            <a:stretch>
              <a:fillRect/>
            </a:stretch>
          </a:blipFill>
        </p:spPr>
        <p:txBody>
          <a:bodyPr wrap="square" lIns="0" tIns="0" rIns="0" bIns="0" rtlCol="0"/>
          <a:lstStyle/>
          <a:p>
            <a:endParaRPr/>
          </a:p>
        </p:txBody>
      </p:sp>
      <p:sp>
        <p:nvSpPr>
          <p:cNvPr id="25" name="object 25"/>
          <p:cNvSpPr/>
          <p:nvPr/>
        </p:nvSpPr>
        <p:spPr>
          <a:xfrm>
            <a:off x="9521749" y="3740857"/>
            <a:ext cx="1389730" cy="618784"/>
          </a:xfrm>
          <a:prstGeom prst="rect">
            <a:avLst/>
          </a:prstGeom>
          <a:blipFill>
            <a:blip r:embed="rId4" cstate="print"/>
            <a:stretch>
              <a:fillRect/>
            </a:stretch>
          </a:blipFill>
        </p:spPr>
        <p:txBody>
          <a:bodyPr wrap="square" lIns="0" tIns="0" rIns="0" bIns="0" rtlCol="0"/>
          <a:lstStyle/>
          <a:p>
            <a:endParaRPr/>
          </a:p>
        </p:txBody>
      </p:sp>
      <p:sp>
        <p:nvSpPr>
          <p:cNvPr id="28" name="object 28"/>
          <p:cNvSpPr/>
          <p:nvPr/>
        </p:nvSpPr>
        <p:spPr>
          <a:xfrm>
            <a:off x="9521749" y="5094528"/>
            <a:ext cx="1389730" cy="618785"/>
          </a:xfrm>
          <a:prstGeom prst="rect">
            <a:avLst/>
          </a:prstGeom>
          <a:blipFill>
            <a:blip r:embed="rId4" cstate="print"/>
            <a:stretch>
              <a:fillRect/>
            </a:stretch>
          </a:blipFill>
        </p:spPr>
        <p:txBody>
          <a:bodyPr wrap="square" lIns="0" tIns="0" rIns="0" bIns="0" rtlCol="0"/>
          <a:lstStyle/>
          <a:p>
            <a:endParaRPr/>
          </a:p>
        </p:txBody>
      </p:sp>
      <p:sp>
        <p:nvSpPr>
          <p:cNvPr id="29" name="object 29"/>
          <p:cNvSpPr txBox="1"/>
          <p:nvPr/>
        </p:nvSpPr>
        <p:spPr>
          <a:xfrm>
            <a:off x="9812894" y="3586222"/>
            <a:ext cx="822960" cy="2567940"/>
          </a:xfrm>
          <a:prstGeom prst="rect">
            <a:avLst/>
          </a:prstGeom>
        </p:spPr>
        <p:txBody>
          <a:bodyPr vert="horz" wrap="square" lIns="0" tIns="0" rIns="0" bIns="0" rtlCol="0">
            <a:spAutoFit/>
          </a:bodyPr>
          <a:lstStyle/>
          <a:p>
            <a:pPr marL="12700" marR="5080" indent="28575">
              <a:lnSpc>
                <a:spcPts val="10610"/>
              </a:lnSpc>
            </a:pPr>
            <a:r>
              <a:rPr sz="9400" spc="45" dirty="0">
                <a:solidFill>
                  <a:srgbClr val="FF0000"/>
                </a:solidFill>
                <a:latin typeface="Bradley Hand ITC"/>
                <a:cs typeface="Bradley Hand ITC"/>
              </a:rPr>
              <a:t>X X</a:t>
            </a:r>
            <a:endParaRPr sz="9400">
              <a:latin typeface="Bradley Hand ITC"/>
              <a:cs typeface="Bradley Hand ITC"/>
            </a:endParaRPr>
          </a:p>
        </p:txBody>
      </p:sp>
      <p:sp>
        <p:nvSpPr>
          <p:cNvPr id="30" name="object 30"/>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11</a:t>
            </a:fld>
            <a:endParaRPr spc="-80" dirty="0"/>
          </a:p>
        </p:txBody>
      </p:sp>
      <p:sp>
        <p:nvSpPr>
          <p:cNvPr id="31" name="object 31"/>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39784" y="3563922"/>
            <a:ext cx="1486390" cy="864010"/>
          </a:xfrm>
          <a:prstGeom prst="rect">
            <a:avLst/>
          </a:prstGeom>
        </p:spPr>
      </p:pic>
      <p:pic>
        <p:nvPicPr>
          <p:cNvPr id="33" name="Picture 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91221" y="3496687"/>
            <a:ext cx="1682058" cy="977749"/>
          </a:xfrm>
          <a:prstGeom prst="rect">
            <a:avLst/>
          </a:prstGeom>
        </p:spPr>
      </p:pic>
      <p:pic>
        <p:nvPicPr>
          <p:cNvPr id="34" name="Picture 3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28736" y="4775241"/>
            <a:ext cx="1831204" cy="1064444"/>
          </a:xfrm>
          <a:prstGeom prst="rect">
            <a:avLst/>
          </a:prstGeom>
        </p:spPr>
      </p:pic>
      <p:pic>
        <p:nvPicPr>
          <p:cNvPr id="35" name="Picture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48217" y="2256814"/>
            <a:ext cx="1486390" cy="864010"/>
          </a:xfrm>
          <a:prstGeom prst="rect">
            <a:avLst/>
          </a:prstGeom>
        </p:spPr>
      </p:pic>
      <p:pic>
        <p:nvPicPr>
          <p:cNvPr id="36" name="Picture 3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76299" y="3542135"/>
            <a:ext cx="1486390" cy="864010"/>
          </a:xfrm>
          <a:prstGeom prst="rect">
            <a:avLst/>
          </a:prstGeom>
        </p:spPr>
      </p:pic>
      <p:pic>
        <p:nvPicPr>
          <p:cNvPr id="37" name="Picture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76299" y="4840791"/>
            <a:ext cx="1486390" cy="86401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267866" y="1051223"/>
            <a:ext cx="2041204" cy="1154120"/>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5694597" y="5164790"/>
            <a:ext cx="1507981" cy="671435"/>
          </a:xfrm>
          <a:prstGeom prst="rect">
            <a:avLst/>
          </a:prstGeom>
          <a:blipFill>
            <a:blip r:embed="rId4" cstate="print"/>
            <a:stretch>
              <a:fillRect/>
            </a:stretch>
          </a:blipFill>
        </p:spPr>
        <p:txBody>
          <a:bodyPr wrap="square" lIns="0" tIns="0" rIns="0" bIns="0" rtlCol="0"/>
          <a:lstStyle/>
          <a:p>
            <a:endParaRPr/>
          </a:p>
        </p:txBody>
      </p:sp>
      <p:sp>
        <p:nvSpPr>
          <p:cNvPr id="4" name="object 4"/>
          <p:cNvSpPr/>
          <p:nvPr/>
        </p:nvSpPr>
        <p:spPr>
          <a:xfrm>
            <a:off x="5607502" y="3277459"/>
            <a:ext cx="1628880" cy="725267"/>
          </a:xfrm>
          <a:prstGeom prst="rect">
            <a:avLst/>
          </a:prstGeom>
          <a:blipFill>
            <a:blip r:embed="rId5" cstate="print"/>
            <a:stretch>
              <a:fillRect/>
            </a:stretch>
          </a:blipFill>
        </p:spPr>
        <p:txBody>
          <a:bodyPr wrap="square" lIns="0" tIns="0" rIns="0" bIns="0" rtlCol="0"/>
          <a:lstStyle/>
          <a:p>
            <a:endParaRPr/>
          </a:p>
        </p:txBody>
      </p:sp>
      <p:sp>
        <p:nvSpPr>
          <p:cNvPr id="5" name="object 5"/>
          <p:cNvSpPr txBox="1"/>
          <p:nvPr/>
        </p:nvSpPr>
        <p:spPr>
          <a:xfrm>
            <a:off x="1010599" y="530617"/>
            <a:ext cx="3762375" cy="2151380"/>
          </a:xfrm>
          <a:prstGeom prst="rect">
            <a:avLst/>
          </a:prstGeom>
        </p:spPr>
        <p:txBody>
          <a:bodyPr vert="horz" wrap="square" lIns="0" tIns="0" rIns="0" bIns="0" rtlCol="0">
            <a:spAutoFit/>
          </a:bodyPr>
          <a:lstStyle/>
          <a:p>
            <a:pPr marL="12700">
              <a:lnSpc>
                <a:spcPct val="100000"/>
              </a:lnSpc>
            </a:pPr>
            <a:r>
              <a:rPr sz="1550" spc="15" dirty="0">
                <a:solidFill>
                  <a:srgbClr val="249F54"/>
                </a:solidFill>
                <a:latin typeface="Lucida Sans Unicode"/>
                <a:cs typeface="Lucida Sans Unicode"/>
              </a:rPr>
              <a:t>H</a:t>
            </a:r>
            <a:r>
              <a:rPr sz="1550" spc="120" dirty="0">
                <a:solidFill>
                  <a:srgbClr val="249F54"/>
                </a:solidFill>
                <a:latin typeface="Lucida Sans Unicode"/>
                <a:cs typeface="Lucida Sans Unicode"/>
              </a:rPr>
              <a:t>O</a:t>
            </a:r>
            <a:r>
              <a:rPr sz="1550" spc="170" dirty="0">
                <a:solidFill>
                  <a:srgbClr val="249F54"/>
                </a:solidFill>
                <a:latin typeface="Lucida Sans Unicode"/>
                <a:cs typeface="Lucida Sans Unicode"/>
              </a:rPr>
              <a:t>W</a:t>
            </a:r>
            <a:r>
              <a:rPr sz="1550" spc="-40" dirty="0">
                <a:solidFill>
                  <a:srgbClr val="249F54"/>
                </a:solidFill>
                <a:latin typeface="Lucida Sans Unicode"/>
                <a:cs typeface="Lucida Sans Unicode"/>
              </a:rPr>
              <a:t> </a:t>
            </a:r>
            <a:r>
              <a:rPr sz="1550" spc="95" dirty="0">
                <a:solidFill>
                  <a:srgbClr val="249F54"/>
                </a:solidFill>
                <a:latin typeface="Lucida Sans Unicode"/>
                <a:cs typeface="Lucida Sans Unicode"/>
              </a:rPr>
              <a:t>N</a:t>
            </a:r>
            <a:r>
              <a:rPr sz="1550" spc="120" dirty="0">
                <a:solidFill>
                  <a:srgbClr val="249F54"/>
                </a:solidFill>
                <a:latin typeface="Lucida Sans Unicode"/>
                <a:cs typeface="Lucida Sans Unicode"/>
              </a:rPr>
              <a:t>O</a:t>
            </a:r>
            <a:r>
              <a:rPr sz="1550" spc="-70" dirty="0">
                <a:solidFill>
                  <a:srgbClr val="249F54"/>
                </a:solidFill>
                <a:latin typeface="Lucida Sans Unicode"/>
                <a:cs typeface="Lucida Sans Unicode"/>
              </a:rPr>
              <a:t>T</a:t>
            </a:r>
            <a:r>
              <a:rPr sz="1550" spc="-35" dirty="0">
                <a:solidFill>
                  <a:srgbClr val="249F54"/>
                </a:solidFill>
                <a:latin typeface="Lucida Sans Unicode"/>
                <a:cs typeface="Lucida Sans Unicode"/>
              </a:rPr>
              <a:t> </a:t>
            </a:r>
            <a:r>
              <a:rPr sz="1550" spc="-65" dirty="0">
                <a:solidFill>
                  <a:srgbClr val="249F54"/>
                </a:solidFill>
                <a:latin typeface="Lucida Sans Unicode"/>
                <a:cs typeface="Lucida Sans Unicode"/>
              </a:rPr>
              <a:t>T</a:t>
            </a:r>
            <a:r>
              <a:rPr sz="1550" spc="120" dirty="0">
                <a:solidFill>
                  <a:srgbClr val="249F54"/>
                </a:solidFill>
                <a:latin typeface="Lucida Sans Unicode"/>
                <a:cs typeface="Lucida Sans Unicode"/>
              </a:rPr>
              <a:t>O</a:t>
            </a:r>
            <a:r>
              <a:rPr sz="1550" spc="-40" dirty="0">
                <a:solidFill>
                  <a:srgbClr val="249F54"/>
                </a:solidFill>
                <a:latin typeface="Lucida Sans Unicode"/>
                <a:cs typeface="Lucida Sans Unicode"/>
              </a:rPr>
              <a:t> </a:t>
            </a:r>
            <a:r>
              <a:rPr sz="1550" spc="20" dirty="0">
                <a:solidFill>
                  <a:srgbClr val="249F54"/>
                </a:solidFill>
                <a:latin typeface="Lucida Sans Unicode"/>
                <a:cs typeface="Lucida Sans Unicode"/>
              </a:rPr>
              <a:t>U</a:t>
            </a:r>
            <a:r>
              <a:rPr sz="1550" spc="45" dirty="0">
                <a:solidFill>
                  <a:srgbClr val="249F54"/>
                </a:solidFill>
                <a:latin typeface="Lucida Sans Unicode"/>
                <a:cs typeface="Lucida Sans Unicode"/>
              </a:rPr>
              <a:t>S</a:t>
            </a:r>
            <a:r>
              <a:rPr sz="1550" spc="100" dirty="0">
                <a:solidFill>
                  <a:srgbClr val="249F54"/>
                </a:solidFill>
                <a:latin typeface="Lucida Sans Unicode"/>
                <a:cs typeface="Lucida Sans Unicode"/>
              </a:rPr>
              <a:t>E</a:t>
            </a:r>
            <a:r>
              <a:rPr sz="1550" spc="-40" dirty="0">
                <a:solidFill>
                  <a:srgbClr val="249F54"/>
                </a:solidFill>
                <a:latin typeface="Lucida Sans Unicode"/>
                <a:cs typeface="Lucida Sans Unicode"/>
              </a:rPr>
              <a:t> </a:t>
            </a:r>
            <a:r>
              <a:rPr sz="1550" spc="-65" dirty="0">
                <a:solidFill>
                  <a:srgbClr val="249F54"/>
                </a:solidFill>
                <a:latin typeface="Lucida Sans Unicode"/>
                <a:cs typeface="Lucida Sans Unicode"/>
              </a:rPr>
              <a:t>T</a:t>
            </a:r>
            <a:r>
              <a:rPr sz="1550" spc="15" dirty="0">
                <a:solidFill>
                  <a:srgbClr val="249F54"/>
                </a:solidFill>
                <a:latin typeface="Lucida Sans Unicode"/>
                <a:cs typeface="Lucida Sans Unicode"/>
              </a:rPr>
              <a:t>H</a:t>
            </a:r>
            <a:r>
              <a:rPr sz="1550" spc="100" dirty="0">
                <a:solidFill>
                  <a:srgbClr val="249F54"/>
                </a:solidFill>
                <a:latin typeface="Lucida Sans Unicode"/>
                <a:cs typeface="Lucida Sans Unicode"/>
              </a:rPr>
              <a:t>E</a:t>
            </a:r>
            <a:r>
              <a:rPr sz="1550" spc="-40" dirty="0">
                <a:solidFill>
                  <a:srgbClr val="249F54"/>
                </a:solidFill>
                <a:latin typeface="Lucida Sans Unicode"/>
                <a:cs typeface="Lucida Sans Unicode"/>
              </a:rPr>
              <a:t> </a:t>
            </a:r>
            <a:r>
              <a:rPr sz="1550" spc="45" dirty="0">
                <a:solidFill>
                  <a:srgbClr val="249F54"/>
                </a:solidFill>
                <a:latin typeface="Lucida Sans Unicode"/>
                <a:cs typeface="Lucida Sans Unicode"/>
              </a:rPr>
              <a:t>CC</a:t>
            </a:r>
            <a:r>
              <a:rPr sz="1550" spc="80" dirty="0">
                <a:solidFill>
                  <a:srgbClr val="249F54"/>
                </a:solidFill>
                <a:latin typeface="Lucida Sans Unicode"/>
                <a:cs typeface="Lucida Sans Unicode"/>
              </a:rPr>
              <a:t>M</a:t>
            </a:r>
            <a:r>
              <a:rPr sz="1550" spc="-40" dirty="0">
                <a:solidFill>
                  <a:srgbClr val="249F54"/>
                </a:solidFill>
                <a:latin typeface="Lucida Sans Unicode"/>
                <a:cs typeface="Lucida Sans Unicode"/>
              </a:rPr>
              <a:t> </a:t>
            </a:r>
            <a:r>
              <a:rPr sz="1550" spc="50" dirty="0">
                <a:solidFill>
                  <a:srgbClr val="249F54"/>
                </a:solidFill>
                <a:latin typeface="Lucida Sans Unicode"/>
                <a:cs typeface="Lucida Sans Unicode"/>
              </a:rPr>
              <a:t>LO</a:t>
            </a:r>
            <a:r>
              <a:rPr sz="1550" spc="125" dirty="0">
                <a:solidFill>
                  <a:srgbClr val="249F54"/>
                </a:solidFill>
                <a:latin typeface="Lucida Sans Unicode"/>
                <a:cs typeface="Lucida Sans Unicode"/>
              </a:rPr>
              <a:t>G</a:t>
            </a:r>
            <a:r>
              <a:rPr sz="1550" spc="120" dirty="0">
                <a:solidFill>
                  <a:srgbClr val="249F54"/>
                </a:solidFill>
                <a:latin typeface="Lucida Sans Unicode"/>
                <a:cs typeface="Lucida Sans Unicode"/>
              </a:rPr>
              <a:t>O</a:t>
            </a:r>
            <a:endParaRPr sz="1550" dirty="0">
              <a:latin typeface="Lucida Sans Unicode"/>
              <a:cs typeface="Lucida Sans Unicode"/>
            </a:endParaRPr>
          </a:p>
          <a:p>
            <a:pPr marL="12700" marR="347980">
              <a:lnSpc>
                <a:spcPct val="149300"/>
              </a:lnSpc>
              <a:spcBef>
                <a:spcPts val="75"/>
              </a:spcBef>
            </a:pPr>
            <a:r>
              <a:rPr sz="1400" spc="-30" dirty="0">
                <a:latin typeface="Arial"/>
                <a:cs typeface="Arial"/>
              </a:rPr>
              <a:t>Th</a:t>
            </a:r>
            <a:r>
              <a:rPr sz="1400" spc="-25" dirty="0">
                <a:latin typeface="Arial"/>
                <a:cs typeface="Arial"/>
              </a:rPr>
              <a:t>e</a:t>
            </a:r>
            <a:r>
              <a:rPr sz="1400" spc="-10" dirty="0">
                <a:latin typeface="Arial"/>
                <a:cs typeface="Arial"/>
              </a:rPr>
              <a:t> </a:t>
            </a:r>
            <a:r>
              <a:rPr sz="1400" spc="20" dirty="0">
                <a:latin typeface="Arial"/>
                <a:cs typeface="Arial"/>
              </a:rPr>
              <a:t>l</a:t>
            </a:r>
            <a:r>
              <a:rPr sz="1400" spc="40" dirty="0">
                <a:latin typeface="Arial"/>
                <a:cs typeface="Arial"/>
              </a:rPr>
              <a:t>o</a:t>
            </a:r>
            <a:r>
              <a:rPr sz="1400" spc="65" dirty="0">
                <a:latin typeface="Arial"/>
                <a:cs typeface="Arial"/>
              </a:rPr>
              <a:t>g</a:t>
            </a:r>
            <a:r>
              <a:rPr sz="1400" spc="45" dirty="0">
                <a:latin typeface="Arial"/>
                <a:cs typeface="Arial"/>
              </a:rPr>
              <a:t>o</a:t>
            </a:r>
            <a:r>
              <a:rPr sz="1400" spc="-10" dirty="0">
                <a:latin typeface="Arial"/>
                <a:cs typeface="Arial"/>
              </a:rPr>
              <a:t> </a:t>
            </a:r>
            <a:r>
              <a:rPr sz="1400" spc="15" dirty="0">
                <a:latin typeface="Arial"/>
                <a:cs typeface="Arial"/>
              </a:rPr>
              <a:t>m</a:t>
            </a:r>
            <a:r>
              <a:rPr sz="1400" spc="-70" dirty="0">
                <a:latin typeface="Arial"/>
                <a:cs typeface="Arial"/>
              </a:rPr>
              <a:t>u</a:t>
            </a:r>
            <a:r>
              <a:rPr sz="1400" spc="-60" dirty="0">
                <a:latin typeface="Arial"/>
                <a:cs typeface="Arial"/>
              </a:rPr>
              <a:t>s</a:t>
            </a:r>
            <a:r>
              <a:rPr sz="1400" spc="70" dirty="0">
                <a:latin typeface="Arial"/>
                <a:cs typeface="Arial"/>
              </a:rPr>
              <a:t>t</a:t>
            </a:r>
            <a:r>
              <a:rPr sz="1400" spc="-5" dirty="0">
                <a:latin typeface="Arial"/>
                <a:cs typeface="Arial"/>
              </a:rPr>
              <a:t> </a:t>
            </a:r>
            <a:r>
              <a:rPr sz="1400" spc="65" dirty="0">
                <a:latin typeface="Arial"/>
                <a:cs typeface="Arial"/>
              </a:rPr>
              <a:t>b</a:t>
            </a:r>
            <a:r>
              <a:rPr sz="1400" dirty="0">
                <a:latin typeface="Arial"/>
                <a:cs typeface="Arial"/>
              </a:rPr>
              <a:t>e</a:t>
            </a:r>
            <a:r>
              <a:rPr sz="1400" spc="-10" dirty="0">
                <a:latin typeface="Arial"/>
                <a:cs typeface="Arial"/>
              </a:rPr>
              <a:t> </a:t>
            </a:r>
            <a:r>
              <a:rPr sz="1400" spc="-70" dirty="0">
                <a:latin typeface="Arial"/>
                <a:cs typeface="Arial"/>
              </a:rPr>
              <a:t>u</a:t>
            </a:r>
            <a:r>
              <a:rPr sz="1400" spc="-60" dirty="0">
                <a:latin typeface="Arial"/>
                <a:cs typeface="Arial"/>
              </a:rPr>
              <a:t>s</a:t>
            </a:r>
            <a:r>
              <a:rPr sz="1400" spc="25" dirty="0">
                <a:latin typeface="Arial"/>
                <a:cs typeface="Arial"/>
              </a:rPr>
              <a:t>e</a:t>
            </a:r>
            <a:r>
              <a:rPr sz="1400" spc="30" dirty="0">
                <a:latin typeface="Arial"/>
                <a:cs typeface="Arial"/>
              </a:rPr>
              <a:t>d</a:t>
            </a:r>
            <a:r>
              <a:rPr sz="1400" spc="-10" dirty="0">
                <a:latin typeface="Arial"/>
                <a:cs typeface="Arial"/>
              </a:rPr>
              <a:t> </a:t>
            </a:r>
            <a:r>
              <a:rPr sz="1400" spc="-60" dirty="0">
                <a:latin typeface="Arial"/>
                <a:cs typeface="Arial"/>
              </a:rPr>
              <a:t>a</a:t>
            </a:r>
            <a:r>
              <a:rPr sz="1400" spc="-105" dirty="0">
                <a:latin typeface="Arial"/>
                <a:cs typeface="Arial"/>
              </a:rPr>
              <a:t>s</a:t>
            </a:r>
            <a:r>
              <a:rPr sz="1400" dirty="0">
                <a:latin typeface="Arial"/>
                <a:cs typeface="Arial"/>
              </a:rPr>
              <a:t> </a:t>
            </a:r>
            <a:r>
              <a:rPr sz="1400" spc="65" dirty="0">
                <a:latin typeface="Arial"/>
                <a:cs typeface="Arial"/>
              </a:rPr>
              <a:t>d</a:t>
            </a:r>
            <a:r>
              <a:rPr sz="1400" spc="-70" dirty="0">
                <a:latin typeface="Arial"/>
                <a:cs typeface="Arial"/>
              </a:rPr>
              <a:t>e</a:t>
            </a:r>
            <a:r>
              <a:rPr sz="1400" spc="-60" dirty="0">
                <a:latin typeface="Arial"/>
                <a:cs typeface="Arial"/>
              </a:rPr>
              <a:t>s</a:t>
            </a:r>
            <a:r>
              <a:rPr sz="1400" spc="-30" dirty="0">
                <a:latin typeface="Arial"/>
                <a:cs typeface="Arial"/>
              </a:rPr>
              <a:t>c</a:t>
            </a:r>
            <a:r>
              <a:rPr sz="1400" spc="-10" dirty="0">
                <a:latin typeface="Arial"/>
                <a:cs typeface="Arial"/>
              </a:rPr>
              <a:t>r</a:t>
            </a:r>
            <a:r>
              <a:rPr sz="1400" spc="20" dirty="0">
                <a:latin typeface="Arial"/>
                <a:cs typeface="Arial"/>
              </a:rPr>
              <a:t>i</a:t>
            </a:r>
            <a:r>
              <a:rPr sz="1400" spc="65" dirty="0">
                <a:latin typeface="Arial"/>
                <a:cs typeface="Arial"/>
              </a:rPr>
              <a:t>b</a:t>
            </a:r>
            <a:r>
              <a:rPr sz="1400" spc="25" dirty="0">
                <a:latin typeface="Arial"/>
                <a:cs typeface="Arial"/>
              </a:rPr>
              <a:t>e</a:t>
            </a:r>
            <a:r>
              <a:rPr sz="1400" spc="30" dirty="0">
                <a:latin typeface="Arial"/>
                <a:cs typeface="Arial"/>
              </a:rPr>
              <a:t>d</a:t>
            </a:r>
            <a:r>
              <a:rPr sz="1400" spc="-10" dirty="0">
                <a:latin typeface="Arial"/>
                <a:cs typeface="Arial"/>
              </a:rPr>
              <a:t> </a:t>
            </a:r>
            <a:r>
              <a:rPr sz="1400" spc="20" dirty="0">
                <a:latin typeface="Arial"/>
                <a:cs typeface="Arial"/>
              </a:rPr>
              <a:t>i</a:t>
            </a:r>
            <a:r>
              <a:rPr sz="1400" dirty="0">
                <a:latin typeface="Arial"/>
                <a:cs typeface="Arial"/>
              </a:rPr>
              <a:t>n</a:t>
            </a:r>
            <a:r>
              <a:rPr sz="1400" spc="-10" dirty="0">
                <a:latin typeface="Arial"/>
                <a:cs typeface="Arial"/>
              </a:rPr>
              <a:t> </a:t>
            </a:r>
            <a:r>
              <a:rPr sz="1400" spc="65" dirty="0">
                <a:latin typeface="Arial"/>
                <a:cs typeface="Arial"/>
              </a:rPr>
              <a:t>t</a:t>
            </a:r>
            <a:r>
              <a:rPr sz="1400" spc="10" dirty="0">
                <a:latin typeface="Arial"/>
                <a:cs typeface="Arial"/>
              </a:rPr>
              <a:t>h</a:t>
            </a:r>
            <a:r>
              <a:rPr sz="1400" spc="5" dirty="0">
                <a:latin typeface="Arial"/>
                <a:cs typeface="Arial"/>
              </a:rPr>
              <a:t>i</a:t>
            </a:r>
            <a:r>
              <a:rPr sz="1400" spc="-105" dirty="0">
                <a:latin typeface="Arial"/>
                <a:cs typeface="Arial"/>
              </a:rPr>
              <a:t>s</a:t>
            </a:r>
            <a:r>
              <a:rPr sz="1400" spc="-60" dirty="0">
                <a:latin typeface="Arial"/>
                <a:cs typeface="Arial"/>
              </a:rPr>
              <a:t> </a:t>
            </a:r>
            <a:r>
              <a:rPr sz="1400" spc="20" dirty="0">
                <a:latin typeface="Arial"/>
                <a:cs typeface="Arial"/>
              </a:rPr>
              <a:t>do</a:t>
            </a:r>
            <a:r>
              <a:rPr sz="1400" spc="25" dirty="0">
                <a:latin typeface="Arial"/>
                <a:cs typeface="Arial"/>
              </a:rPr>
              <a:t>c</a:t>
            </a:r>
            <a:r>
              <a:rPr sz="1400" spc="-5" dirty="0">
                <a:latin typeface="Arial"/>
                <a:cs typeface="Arial"/>
              </a:rPr>
              <a:t>u</a:t>
            </a:r>
            <a:r>
              <a:rPr sz="1400" dirty="0">
                <a:latin typeface="Arial"/>
                <a:cs typeface="Arial"/>
              </a:rPr>
              <a:t>me</a:t>
            </a:r>
            <a:r>
              <a:rPr sz="1400" spc="-5" dirty="0">
                <a:latin typeface="Arial"/>
                <a:cs typeface="Arial"/>
              </a:rPr>
              <a:t>n</a:t>
            </a:r>
            <a:r>
              <a:rPr sz="1400" spc="65" dirty="0">
                <a:latin typeface="Arial"/>
                <a:cs typeface="Arial"/>
              </a:rPr>
              <a:t>t</a:t>
            </a:r>
            <a:r>
              <a:rPr sz="1400" dirty="0">
                <a:latin typeface="Arial"/>
                <a:cs typeface="Arial"/>
              </a:rPr>
              <a:t>,</a:t>
            </a:r>
            <a:r>
              <a:rPr sz="1400" spc="-5" dirty="0">
                <a:latin typeface="Arial"/>
                <a:cs typeface="Arial"/>
              </a:rPr>
              <a:t> </a:t>
            </a:r>
            <a:r>
              <a:rPr sz="1400" dirty="0">
                <a:latin typeface="Arial"/>
                <a:cs typeface="Arial"/>
              </a:rPr>
              <a:t>w</a:t>
            </a:r>
            <a:r>
              <a:rPr sz="1400" spc="20" dirty="0">
                <a:latin typeface="Arial"/>
                <a:cs typeface="Arial"/>
              </a:rPr>
              <a:t>i</a:t>
            </a:r>
            <a:r>
              <a:rPr sz="1400" spc="65" dirty="0">
                <a:latin typeface="Arial"/>
                <a:cs typeface="Arial"/>
              </a:rPr>
              <a:t>t</a:t>
            </a:r>
            <a:r>
              <a:rPr sz="1400" spc="-5" dirty="0">
                <a:latin typeface="Arial"/>
                <a:cs typeface="Arial"/>
              </a:rPr>
              <a:t>h</a:t>
            </a:r>
            <a:r>
              <a:rPr sz="1400" spc="10" dirty="0">
                <a:latin typeface="Arial"/>
                <a:cs typeface="Arial"/>
              </a:rPr>
              <a:t>o</a:t>
            </a:r>
            <a:r>
              <a:rPr sz="1400" spc="15" dirty="0">
                <a:latin typeface="Arial"/>
                <a:cs typeface="Arial"/>
              </a:rPr>
              <a:t>u</a:t>
            </a:r>
            <a:r>
              <a:rPr sz="1400" spc="70" dirty="0">
                <a:latin typeface="Arial"/>
                <a:cs typeface="Arial"/>
              </a:rPr>
              <a:t>t</a:t>
            </a:r>
            <a:r>
              <a:rPr sz="1400" spc="-5" dirty="0">
                <a:latin typeface="Arial"/>
                <a:cs typeface="Arial"/>
              </a:rPr>
              <a:t> </a:t>
            </a:r>
            <a:r>
              <a:rPr sz="1400" spc="-60" dirty="0">
                <a:latin typeface="Arial"/>
                <a:cs typeface="Arial"/>
              </a:rPr>
              <a:t>a</a:t>
            </a:r>
            <a:r>
              <a:rPr sz="1400" spc="-5" dirty="0">
                <a:latin typeface="Arial"/>
                <a:cs typeface="Arial"/>
              </a:rPr>
              <a:t>n</a:t>
            </a:r>
            <a:r>
              <a:rPr sz="1400" spc="-30" dirty="0">
                <a:latin typeface="Arial"/>
                <a:cs typeface="Arial"/>
              </a:rPr>
              <a:t>y</a:t>
            </a:r>
            <a:r>
              <a:rPr sz="1400" spc="-5" dirty="0">
                <a:latin typeface="Arial"/>
                <a:cs typeface="Arial"/>
              </a:rPr>
              <a:t> </a:t>
            </a:r>
            <a:r>
              <a:rPr sz="1400" spc="-60" dirty="0">
                <a:latin typeface="Arial"/>
                <a:cs typeface="Arial"/>
              </a:rPr>
              <a:t>a</a:t>
            </a:r>
            <a:r>
              <a:rPr sz="1400" spc="60" dirty="0">
                <a:latin typeface="Arial"/>
                <a:cs typeface="Arial"/>
              </a:rPr>
              <a:t>dd</a:t>
            </a:r>
            <a:r>
              <a:rPr sz="1400" spc="25" dirty="0">
                <a:latin typeface="Arial"/>
                <a:cs typeface="Arial"/>
              </a:rPr>
              <a:t>i</a:t>
            </a:r>
            <a:r>
              <a:rPr sz="1400" spc="65" dirty="0">
                <a:latin typeface="Arial"/>
                <a:cs typeface="Arial"/>
              </a:rPr>
              <a:t>t</a:t>
            </a:r>
            <a:r>
              <a:rPr sz="1400" spc="20" dirty="0">
                <a:latin typeface="Arial"/>
                <a:cs typeface="Arial"/>
              </a:rPr>
              <a:t>i</a:t>
            </a:r>
            <a:r>
              <a:rPr sz="1400" spc="10" dirty="0">
                <a:latin typeface="Arial"/>
                <a:cs typeface="Arial"/>
              </a:rPr>
              <a:t>o</a:t>
            </a:r>
            <a:r>
              <a:rPr sz="1400" spc="15" dirty="0">
                <a:latin typeface="Arial"/>
                <a:cs typeface="Arial"/>
              </a:rPr>
              <a:t>n</a:t>
            </a:r>
            <a:r>
              <a:rPr sz="1400" spc="-60" dirty="0">
                <a:latin typeface="Arial"/>
                <a:cs typeface="Arial"/>
              </a:rPr>
              <a:t>a</a:t>
            </a:r>
            <a:r>
              <a:rPr sz="1400" spc="20" dirty="0">
                <a:latin typeface="Arial"/>
                <a:cs typeface="Arial"/>
              </a:rPr>
              <a:t>l</a:t>
            </a:r>
            <a:r>
              <a:rPr sz="1400" dirty="0">
                <a:latin typeface="Arial"/>
                <a:cs typeface="Arial"/>
              </a:rPr>
              <a:t> </a:t>
            </a:r>
            <a:r>
              <a:rPr sz="1400" spc="-30" dirty="0">
                <a:latin typeface="Arial"/>
                <a:cs typeface="Arial"/>
              </a:rPr>
              <a:t>c</a:t>
            </a:r>
            <a:r>
              <a:rPr sz="1400" spc="-35" dirty="0">
                <a:latin typeface="Arial"/>
                <a:cs typeface="Arial"/>
              </a:rPr>
              <a:t>r</a:t>
            </a:r>
            <a:r>
              <a:rPr sz="1400" spc="-5" dirty="0">
                <a:latin typeface="Arial"/>
                <a:cs typeface="Arial"/>
              </a:rPr>
              <a:t>e</a:t>
            </a:r>
            <a:r>
              <a:rPr sz="1400" spc="-60" dirty="0">
                <a:latin typeface="Arial"/>
                <a:cs typeface="Arial"/>
              </a:rPr>
              <a:t>a</a:t>
            </a:r>
            <a:r>
              <a:rPr sz="1400" spc="65" dirty="0">
                <a:latin typeface="Arial"/>
                <a:cs typeface="Arial"/>
              </a:rPr>
              <a:t>t</a:t>
            </a:r>
            <a:r>
              <a:rPr sz="1400" spc="20" dirty="0">
                <a:latin typeface="Arial"/>
                <a:cs typeface="Arial"/>
              </a:rPr>
              <a:t>i</a:t>
            </a:r>
            <a:r>
              <a:rPr sz="1400" spc="-30" dirty="0">
                <a:latin typeface="Arial"/>
                <a:cs typeface="Arial"/>
              </a:rPr>
              <a:t>v</a:t>
            </a:r>
            <a:r>
              <a:rPr sz="1400" dirty="0">
                <a:latin typeface="Arial"/>
                <a:cs typeface="Arial"/>
              </a:rPr>
              <a:t>e </a:t>
            </a:r>
            <a:r>
              <a:rPr sz="1400" spc="10" dirty="0">
                <a:latin typeface="Arial"/>
                <a:cs typeface="Arial"/>
              </a:rPr>
              <a:t>e</a:t>
            </a:r>
            <a:r>
              <a:rPr sz="1400" spc="5" dirty="0">
                <a:latin typeface="Arial"/>
                <a:cs typeface="Arial"/>
              </a:rPr>
              <a:t>l</a:t>
            </a:r>
            <a:r>
              <a:rPr sz="1400" dirty="0">
                <a:latin typeface="Arial"/>
                <a:cs typeface="Arial"/>
              </a:rPr>
              <a:t>em</a:t>
            </a:r>
            <a:r>
              <a:rPr sz="1400" spc="10" dirty="0">
                <a:latin typeface="Arial"/>
                <a:cs typeface="Arial"/>
              </a:rPr>
              <a:t>ent</a:t>
            </a:r>
            <a:r>
              <a:rPr sz="1400" spc="-105" dirty="0">
                <a:latin typeface="Arial"/>
                <a:cs typeface="Arial"/>
              </a:rPr>
              <a:t>s</a:t>
            </a:r>
            <a:r>
              <a:rPr sz="1400" dirty="0">
                <a:latin typeface="Arial"/>
                <a:cs typeface="Arial"/>
              </a:rPr>
              <a:t>,</a:t>
            </a:r>
            <a:r>
              <a:rPr sz="1400" spc="-5" dirty="0">
                <a:latin typeface="Arial"/>
                <a:cs typeface="Arial"/>
              </a:rPr>
              <a:t> </a:t>
            </a:r>
            <a:r>
              <a:rPr sz="1400" spc="10" dirty="0">
                <a:latin typeface="Arial"/>
                <a:cs typeface="Arial"/>
              </a:rPr>
              <a:t>h</a:t>
            </a:r>
            <a:r>
              <a:rPr sz="1400" spc="5" dirty="0">
                <a:latin typeface="Arial"/>
                <a:cs typeface="Arial"/>
              </a:rPr>
              <a:t>i</a:t>
            </a:r>
            <a:r>
              <a:rPr sz="1400" spc="60" dirty="0">
                <a:latin typeface="Arial"/>
                <a:cs typeface="Arial"/>
              </a:rPr>
              <a:t>g</a:t>
            </a:r>
            <a:r>
              <a:rPr sz="1400" spc="10" dirty="0">
                <a:latin typeface="Arial"/>
                <a:cs typeface="Arial"/>
              </a:rPr>
              <a:t>h</a:t>
            </a:r>
            <a:r>
              <a:rPr sz="1400" spc="5" dirty="0">
                <a:latin typeface="Arial"/>
                <a:cs typeface="Arial"/>
              </a:rPr>
              <a:t>l</a:t>
            </a:r>
            <a:r>
              <a:rPr sz="1400" spc="20" dirty="0">
                <a:latin typeface="Arial"/>
                <a:cs typeface="Arial"/>
              </a:rPr>
              <a:t>i</a:t>
            </a:r>
            <a:r>
              <a:rPr sz="1400" spc="60" dirty="0">
                <a:latin typeface="Arial"/>
                <a:cs typeface="Arial"/>
              </a:rPr>
              <a:t>g</a:t>
            </a:r>
            <a:r>
              <a:rPr sz="1400" spc="30" dirty="0">
                <a:latin typeface="Arial"/>
                <a:cs typeface="Arial"/>
              </a:rPr>
              <a:t>ht</a:t>
            </a:r>
            <a:r>
              <a:rPr sz="1400" spc="-105" dirty="0">
                <a:latin typeface="Arial"/>
                <a:cs typeface="Arial"/>
              </a:rPr>
              <a:t>s</a:t>
            </a:r>
            <a:r>
              <a:rPr sz="1400" dirty="0">
                <a:latin typeface="Arial"/>
                <a:cs typeface="Arial"/>
              </a:rPr>
              <a:t>,</a:t>
            </a:r>
            <a:r>
              <a:rPr sz="1400" spc="-5" dirty="0">
                <a:latin typeface="Arial"/>
                <a:cs typeface="Arial"/>
              </a:rPr>
              <a:t> </a:t>
            </a:r>
            <a:r>
              <a:rPr sz="1400" spc="60" dirty="0">
                <a:latin typeface="Arial"/>
                <a:cs typeface="Arial"/>
              </a:rPr>
              <a:t>d</a:t>
            </a:r>
            <a:r>
              <a:rPr sz="1400" spc="-35" dirty="0">
                <a:latin typeface="Arial"/>
                <a:cs typeface="Arial"/>
              </a:rPr>
              <a:t>r</a:t>
            </a:r>
            <a:r>
              <a:rPr sz="1400" spc="40" dirty="0">
                <a:latin typeface="Arial"/>
                <a:cs typeface="Arial"/>
              </a:rPr>
              <a:t>o</a:t>
            </a:r>
            <a:r>
              <a:rPr sz="1400" spc="70" dirty="0">
                <a:latin typeface="Arial"/>
                <a:cs typeface="Arial"/>
              </a:rPr>
              <a:t>p</a:t>
            </a:r>
            <a:r>
              <a:rPr sz="1400" spc="-10" dirty="0">
                <a:latin typeface="Arial"/>
                <a:cs typeface="Arial"/>
              </a:rPr>
              <a:t> </a:t>
            </a:r>
            <a:r>
              <a:rPr sz="1400" spc="-105" dirty="0">
                <a:latin typeface="Arial"/>
                <a:cs typeface="Arial"/>
              </a:rPr>
              <a:t>s</a:t>
            </a:r>
            <a:r>
              <a:rPr sz="1400" spc="-40" dirty="0">
                <a:latin typeface="Arial"/>
                <a:cs typeface="Arial"/>
              </a:rPr>
              <a:t>ha</a:t>
            </a:r>
            <a:r>
              <a:rPr sz="1400" spc="60" dirty="0">
                <a:latin typeface="Arial"/>
                <a:cs typeface="Arial"/>
              </a:rPr>
              <a:t>d</a:t>
            </a:r>
            <a:r>
              <a:rPr sz="1400" spc="40" dirty="0">
                <a:latin typeface="Arial"/>
                <a:cs typeface="Arial"/>
              </a:rPr>
              <a:t>o</a:t>
            </a:r>
            <a:r>
              <a:rPr sz="1400" dirty="0">
                <a:latin typeface="Arial"/>
                <a:cs typeface="Arial"/>
              </a:rPr>
              <a:t>w</a:t>
            </a:r>
            <a:r>
              <a:rPr sz="1400" spc="-105" dirty="0">
                <a:latin typeface="Arial"/>
                <a:cs typeface="Arial"/>
              </a:rPr>
              <a:t>s</a:t>
            </a:r>
            <a:endParaRPr sz="1400" dirty="0">
              <a:latin typeface="Arial"/>
              <a:cs typeface="Arial"/>
            </a:endParaRPr>
          </a:p>
          <a:p>
            <a:pPr marL="12700">
              <a:lnSpc>
                <a:spcPct val="100000"/>
              </a:lnSpc>
              <a:spcBef>
                <a:spcPts val="815"/>
              </a:spcBef>
            </a:pPr>
            <a:r>
              <a:rPr sz="1400" spc="20" dirty="0">
                <a:latin typeface="Arial"/>
                <a:cs typeface="Arial"/>
              </a:rPr>
              <a:t>o</a:t>
            </a:r>
            <a:r>
              <a:rPr sz="1400" spc="15" dirty="0">
                <a:latin typeface="Arial"/>
                <a:cs typeface="Arial"/>
              </a:rPr>
              <a:t>r</a:t>
            </a:r>
            <a:r>
              <a:rPr sz="1400" spc="-5" dirty="0">
                <a:latin typeface="Arial"/>
                <a:cs typeface="Arial"/>
              </a:rPr>
              <a:t> </a:t>
            </a:r>
            <a:r>
              <a:rPr sz="1400" spc="15" dirty="0">
                <a:latin typeface="Arial"/>
                <a:cs typeface="Arial"/>
              </a:rPr>
              <a:t>f</a:t>
            </a:r>
            <a:r>
              <a:rPr sz="1400" spc="-10" dirty="0">
                <a:latin typeface="Arial"/>
                <a:cs typeface="Arial"/>
              </a:rPr>
              <a:t>r</a:t>
            </a:r>
            <a:r>
              <a:rPr sz="1400" spc="-60" dirty="0">
                <a:latin typeface="Arial"/>
                <a:cs typeface="Arial"/>
              </a:rPr>
              <a:t>a</a:t>
            </a:r>
            <a:r>
              <a:rPr sz="1400" dirty="0">
                <a:latin typeface="Arial"/>
                <a:cs typeface="Arial"/>
              </a:rPr>
              <a:t>me</a:t>
            </a:r>
            <a:r>
              <a:rPr sz="1400" spc="-105" dirty="0">
                <a:latin typeface="Arial"/>
                <a:cs typeface="Arial"/>
              </a:rPr>
              <a:t>s</a:t>
            </a:r>
            <a:r>
              <a:rPr sz="1400" dirty="0">
                <a:latin typeface="Arial"/>
                <a:cs typeface="Arial"/>
              </a:rPr>
              <a:t>.</a:t>
            </a:r>
            <a:r>
              <a:rPr sz="1400" spc="-5" dirty="0">
                <a:latin typeface="Arial"/>
                <a:cs typeface="Arial"/>
              </a:rPr>
              <a:t> </a:t>
            </a:r>
            <a:r>
              <a:rPr sz="1400" spc="65" dirty="0">
                <a:latin typeface="Arial"/>
                <a:cs typeface="Arial"/>
              </a:rPr>
              <a:t>N</a:t>
            </a:r>
            <a:r>
              <a:rPr sz="1400" spc="45" dirty="0">
                <a:latin typeface="Arial"/>
                <a:cs typeface="Arial"/>
              </a:rPr>
              <a:t>o</a:t>
            </a:r>
            <a:r>
              <a:rPr sz="1400" spc="-10" dirty="0">
                <a:latin typeface="Arial"/>
                <a:cs typeface="Arial"/>
              </a:rPr>
              <a:t> </a:t>
            </a:r>
            <a:r>
              <a:rPr sz="1400" spc="-60" dirty="0">
                <a:latin typeface="Arial"/>
                <a:cs typeface="Arial"/>
              </a:rPr>
              <a:t>a</a:t>
            </a:r>
            <a:r>
              <a:rPr sz="1400" spc="20" dirty="0">
                <a:latin typeface="Arial"/>
                <a:cs typeface="Arial"/>
              </a:rPr>
              <a:t>l</a:t>
            </a:r>
            <a:r>
              <a:rPr sz="1400" spc="65" dirty="0">
                <a:latin typeface="Arial"/>
                <a:cs typeface="Arial"/>
              </a:rPr>
              <a:t>t</a:t>
            </a:r>
            <a:r>
              <a:rPr sz="1400" spc="-5" dirty="0">
                <a:latin typeface="Arial"/>
                <a:cs typeface="Arial"/>
              </a:rPr>
              <a:t>e</a:t>
            </a:r>
            <a:r>
              <a:rPr sz="1400" spc="-10" dirty="0">
                <a:latin typeface="Arial"/>
                <a:cs typeface="Arial"/>
              </a:rPr>
              <a:t>r</a:t>
            </a:r>
            <a:r>
              <a:rPr sz="1400" spc="-60" dirty="0">
                <a:latin typeface="Arial"/>
                <a:cs typeface="Arial"/>
              </a:rPr>
              <a:t>a</a:t>
            </a:r>
            <a:r>
              <a:rPr sz="1400" spc="65" dirty="0">
                <a:latin typeface="Arial"/>
                <a:cs typeface="Arial"/>
              </a:rPr>
              <a:t>t</a:t>
            </a:r>
            <a:r>
              <a:rPr sz="1400" spc="20" dirty="0">
                <a:latin typeface="Arial"/>
                <a:cs typeface="Arial"/>
              </a:rPr>
              <a:t>i</a:t>
            </a:r>
            <a:r>
              <a:rPr sz="1400" spc="10" dirty="0">
                <a:latin typeface="Arial"/>
                <a:cs typeface="Arial"/>
              </a:rPr>
              <a:t>o</a:t>
            </a:r>
            <a:r>
              <a:rPr sz="1400" spc="15" dirty="0">
                <a:latin typeface="Arial"/>
                <a:cs typeface="Arial"/>
              </a:rPr>
              <a:t>n</a:t>
            </a:r>
            <a:r>
              <a:rPr sz="1400" spc="-105" dirty="0">
                <a:latin typeface="Arial"/>
                <a:cs typeface="Arial"/>
              </a:rPr>
              <a:t>s</a:t>
            </a:r>
            <a:r>
              <a:rPr sz="1400" dirty="0">
                <a:latin typeface="Arial"/>
                <a:cs typeface="Arial"/>
              </a:rPr>
              <a:t> </a:t>
            </a:r>
            <a:r>
              <a:rPr sz="1400" spc="-60" dirty="0">
                <a:latin typeface="Arial"/>
                <a:cs typeface="Arial"/>
              </a:rPr>
              <a:t>a</a:t>
            </a:r>
            <a:r>
              <a:rPr sz="1400" spc="-35" dirty="0">
                <a:latin typeface="Arial"/>
                <a:cs typeface="Arial"/>
              </a:rPr>
              <a:t>r</a:t>
            </a:r>
            <a:r>
              <a:rPr sz="1400" dirty="0">
                <a:latin typeface="Arial"/>
                <a:cs typeface="Arial"/>
              </a:rPr>
              <a:t>e</a:t>
            </a:r>
            <a:r>
              <a:rPr sz="1400" spc="-5" dirty="0">
                <a:latin typeface="Arial"/>
                <a:cs typeface="Arial"/>
              </a:rPr>
              <a:t> </a:t>
            </a:r>
            <a:r>
              <a:rPr sz="1400" spc="65" dirty="0">
                <a:latin typeface="Arial"/>
                <a:cs typeface="Arial"/>
              </a:rPr>
              <a:t>t</a:t>
            </a:r>
            <a:r>
              <a:rPr sz="1400" spc="45" dirty="0">
                <a:latin typeface="Arial"/>
                <a:cs typeface="Arial"/>
              </a:rPr>
              <a:t>o</a:t>
            </a:r>
            <a:r>
              <a:rPr sz="1400" spc="-10" dirty="0">
                <a:latin typeface="Arial"/>
                <a:cs typeface="Arial"/>
              </a:rPr>
              <a:t> </a:t>
            </a:r>
            <a:r>
              <a:rPr sz="1400" spc="20" dirty="0">
                <a:latin typeface="Arial"/>
                <a:cs typeface="Arial"/>
              </a:rPr>
              <a:t>b</a:t>
            </a:r>
            <a:r>
              <a:rPr sz="1400" spc="30" dirty="0">
                <a:latin typeface="Arial"/>
                <a:cs typeface="Arial"/>
              </a:rPr>
              <a:t>e</a:t>
            </a:r>
            <a:r>
              <a:rPr sz="1400" spc="-5" dirty="0">
                <a:latin typeface="Arial"/>
                <a:cs typeface="Arial"/>
              </a:rPr>
              <a:t> </a:t>
            </a:r>
            <a:r>
              <a:rPr sz="1400" spc="-35" dirty="0">
                <a:latin typeface="Arial"/>
                <a:cs typeface="Arial"/>
              </a:rPr>
              <a:t>m</a:t>
            </a:r>
            <a:r>
              <a:rPr sz="1400" spc="-25" dirty="0">
                <a:latin typeface="Arial"/>
                <a:cs typeface="Arial"/>
              </a:rPr>
              <a:t>a</a:t>
            </a:r>
            <a:r>
              <a:rPr sz="1400" spc="20" dirty="0">
                <a:latin typeface="Arial"/>
                <a:cs typeface="Arial"/>
              </a:rPr>
              <a:t>d</a:t>
            </a:r>
            <a:r>
              <a:rPr sz="1400" spc="30" dirty="0">
                <a:latin typeface="Arial"/>
                <a:cs typeface="Arial"/>
              </a:rPr>
              <a:t>e</a:t>
            </a:r>
            <a:r>
              <a:rPr sz="1400" spc="-5" dirty="0">
                <a:latin typeface="Arial"/>
                <a:cs typeface="Arial"/>
              </a:rPr>
              <a:t> </a:t>
            </a:r>
            <a:r>
              <a:rPr sz="1400" spc="65" dirty="0">
                <a:latin typeface="Arial"/>
                <a:cs typeface="Arial"/>
              </a:rPr>
              <a:t>t</a:t>
            </a:r>
            <a:r>
              <a:rPr sz="1400" spc="45" dirty="0">
                <a:latin typeface="Arial"/>
                <a:cs typeface="Arial"/>
              </a:rPr>
              <a:t>o</a:t>
            </a:r>
            <a:r>
              <a:rPr sz="1400" spc="-10"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p>
          <a:p>
            <a:pPr marL="12700" marR="751840">
              <a:lnSpc>
                <a:spcPct val="148600"/>
              </a:lnSpc>
              <a:spcBef>
                <a:spcPts val="95"/>
              </a:spcBef>
            </a:pPr>
            <a:r>
              <a:rPr sz="1400" spc="20" dirty="0">
                <a:latin typeface="Arial"/>
                <a:cs typeface="Arial"/>
              </a:rPr>
              <a:t>l</a:t>
            </a:r>
            <a:r>
              <a:rPr sz="1400" spc="40" dirty="0">
                <a:latin typeface="Arial"/>
                <a:cs typeface="Arial"/>
              </a:rPr>
              <a:t>o</a:t>
            </a:r>
            <a:r>
              <a:rPr sz="1400" spc="60" dirty="0">
                <a:latin typeface="Arial"/>
                <a:cs typeface="Arial"/>
              </a:rPr>
              <a:t>g</a:t>
            </a:r>
            <a:r>
              <a:rPr sz="1400" spc="35" dirty="0">
                <a:latin typeface="Arial"/>
                <a:cs typeface="Arial"/>
              </a:rPr>
              <a:t>o</a:t>
            </a:r>
            <a:r>
              <a:rPr sz="1400" dirty="0">
                <a:latin typeface="Arial"/>
                <a:cs typeface="Arial"/>
              </a:rPr>
              <a:t>,</a:t>
            </a:r>
            <a:r>
              <a:rPr sz="1400" spc="-5" dirty="0">
                <a:latin typeface="Arial"/>
                <a:cs typeface="Arial"/>
              </a:rPr>
              <a:t> </a:t>
            </a:r>
            <a:r>
              <a:rPr sz="1400" spc="-60" dirty="0">
                <a:latin typeface="Arial"/>
                <a:cs typeface="Arial"/>
              </a:rPr>
              <a:t>a</a:t>
            </a:r>
            <a:r>
              <a:rPr sz="1400" spc="-105" dirty="0">
                <a:latin typeface="Arial"/>
                <a:cs typeface="Arial"/>
              </a:rPr>
              <a:t>s</a:t>
            </a:r>
            <a:r>
              <a:rPr sz="1400" dirty="0">
                <a:latin typeface="Arial"/>
                <a:cs typeface="Arial"/>
              </a:rPr>
              <a:t> </a:t>
            </a:r>
            <a:r>
              <a:rPr sz="1400" spc="65" dirty="0">
                <a:latin typeface="Arial"/>
                <a:cs typeface="Arial"/>
              </a:rPr>
              <a:t>t</a:t>
            </a:r>
            <a:r>
              <a:rPr sz="1400" spc="-5" dirty="0">
                <a:latin typeface="Arial"/>
                <a:cs typeface="Arial"/>
              </a:rPr>
              <a:t>he</a:t>
            </a:r>
            <a:r>
              <a:rPr sz="1400" spc="-30" dirty="0">
                <a:latin typeface="Arial"/>
                <a:cs typeface="Arial"/>
              </a:rPr>
              <a:t>y</a:t>
            </a:r>
            <a:r>
              <a:rPr sz="1400" spc="-5" dirty="0">
                <a:latin typeface="Arial"/>
                <a:cs typeface="Arial"/>
              </a:rPr>
              <a:t> </a:t>
            </a:r>
            <a:r>
              <a:rPr sz="1400" spc="-60" dirty="0">
                <a:latin typeface="Arial"/>
                <a:cs typeface="Arial"/>
              </a:rPr>
              <a:t>a</a:t>
            </a:r>
            <a:r>
              <a:rPr sz="1400" spc="40" dirty="0">
                <a:latin typeface="Arial"/>
                <a:cs typeface="Arial"/>
              </a:rPr>
              <a:t>l</a:t>
            </a:r>
            <a:r>
              <a:rPr sz="1400" spc="45" dirty="0">
                <a:latin typeface="Arial"/>
                <a:cs typeface="Arial"/>
              </a:rPr>
              <a:t>t</a:t>
            </a:r>
            <a:r>
              <a:rPr sz="1400" spc="-5" dirty="0">
                <a:latin typeface="Arial"/>
                <a:cs typeface="Arial"/>
              </a:rPr>
              <a:t>er </a:t>
            </a:r>
            <a:r>
              <a:rPr sz="1400" spc="40" dirty="0">
                <a:latin typeface="Arial"/>
                <a:cs typeface="Arial"/>
              </a:rPr>
              <a:t>i</a:t>
            </a:r>
            <a:r>
              <a:rPr sz="1400" spc="45" dirty="0">
                <a:latin typeface="Arial"/>
                <a:cs typeface="Arial"/>
              </a:rPr>
              <a:t>t</a:t>
            </a:r>
            <a:r>
              <a:rPr sz="1400" spc="-105" dirty="0">
                <a:latin typeface="Arial"/>
                <a:cs typeface="Arial"/>
              </a:rPr>
              <a:t>s</a:t>
            </a:r>
            <a:r>
              <a:rPr sz="1400" dirty="0">
                <a:latin typeface="Arial"/>
                <a:cs typeface="Arial"/>
              </a:rPr>
              <a:t> </a:t>
            </a:r>
            <a:r>
              <a:rPr sz="1400" spc="5" dirty="0">
                <a:latin typeface="Arial"/>
                <a:cs typeface="Arial"/>
              </a:rPr>
              <a:t>i</a:t>
            </a:r>
            <a:r>
              <a:rPr sz="1400" spc="10" dirty="0">
                <a:latin typeface="Arial"/>
                <a:cs typeface="Arial"/>
              </a:rPr>
              <a:t>n</a:t>
            </a:r>
            <a:r>
              <a:rPr sz="1400" spc="65" dirty="0">
                <a:latin typeface="Arial"/>
                <a:cs typeface="Arial"/>
              </a:rPr>
              <a:t>t</a:t>
            </a:r>
            <a:r>
              <a:rPr sz="1400" spc="-5" dirty="0">
                <a:latin typeface="Arial"/>
                <a:cs typeface="Arial"/>
              </a:rPr>
              <a:t>e</a:t>
            </a:r>
            <a:r>
              <a:rPr sz="1400" spc="60" dirty="0">
                <a:latin typeface="Arial"/>
                <a:cs typeface="Arial"/>
              </a:rPr>
              <a:t>g</a:t>
            </a:r>
            <a:r>
              <a:rPr sz="1400" spc="-10" dirty="0">
                <a:latin typeface="Arial"/>
                <a:cs typeface="Arial"/>
              </a:rPr>
              <a:t>r</a:t>
            </a:r>
            <a:r>
              <a:rPr sz="1400" spc="40" dirty="0">
                <a:latin typeface="Arial"/>
                <a:cs typeface="Arial"/>
              </a:rPr>
              <a:t>i</a:t>
            </a:r>
            <a:r>
              <a:rPr sz="1400" spc="45" dirty="0">
                <a:latin typeface="Arial"/>
                <a:cs typeface="Arial"/>
              </a:rPr>
              <a:t>t</a:t>
            </a:r>
            <a:r>
              <a:rPr sz="1400" spc="-30" dirty="0">
                <a:latin typeface="Arial"/>
                <a:cs typeface="Arial"/>
              </a:rPr>
              <a:t>y</a:t>
            </a:r>
            <a:r>
              <a:rPr sz="1400" spc="-5" dirty="0">
                <a:latin typeface="Arial"/>
                <a:cs typeface="Arial"/>
              </a:rPr>
              <a:t> </a:t>
            </a:r>
            <a:r>
              <a:rPr sz="1400" spc="-60" dirty="0">
                <a:latin typeface="Arial"/>
                <a:cs typeface="Arial"/>
              </a:rPr>
              <a:t>a</a:t>
            </a:r>
            <a:r>
              <a:rPr sz="1400" spc="-5" dirty="0">
                <a:latin typeface="Arial"/>
                <a:cs typeface="Arial"/>
              </a:rPr>
              <a:t>n</a:t>
            </a:r>
            <a:r>
              <a:rPr sz="1400" spc="70" dirty="0">
                <a:latin typeface="Arial"/>
                <a:cs typeface="Arial"/>
              </a:rPr>
              <a:t>d</a:t>
            </a:r>
            <a:r>
              <a:rPr sz="1400" spc="-10" dirty="0">
                <a:latin typeface="Arial"/>
                <a:cs typeface="Arial"/>
              </a:rPr>
              <a:t> </a:t>
            </a:r>
            <a:r>
              <a:rPr sz="1400" spc="-60" dirty="0">
                <a:latin typeface="Arial"/>
                <a:cs typeface="Arial"/>
              </a:rPr>
              <a:t>a</a:t>
            </a:r>
            <a:r>
              <a:rPr sz="1400" spc="-35" dirty="0">
                <a:latin typeface="Arial"/>
                <a:cs typeface="Arial"/>
              </a:rPr>
              <a:t>r</a:t>
            </a:r>
            <a:r>
              <a:rPr sz="1400" dirty="0">
                <a:latin typeface="Arial"/>
                <a:cs typeface="Arial"/>
              </a:rPr>
              <a:t>e </a:t>
            </a:r>
            <a:r>
              <a:rPr sz="1400" spc="20" dirty="0">
                <a:latin typeface="Arial"/>
                <a:cs typeface="Arial"/>
              </a:rPr>
              <a:t>d</a:t>
            </a:r>
            <a:r>
              <a:rPr sz="1400" spc="25" dirty="0">
                <a:latin typeface="Arial"/>
                <a:cs typeface="Arial"/>
              </a:rPr>
              <a:t>e</a:t>
            </a:r>
            <a:r>
              <a:rPr sz="1400" spc="65" dirty="0">
                <a:latin typeface="Arial"/>
                <a:cs typeface="Arial"/>
              </a:rPr>
              <a:t>t</a:t>
            </a:r>
            <a:r>
              <a:rPr sz="1400" spc="-10" dirty="0">
                <a:latin typeface="Arial"/>
                <a:cs typeface="Arial"/>
              </a:rPr>
              <a:t>r</a:t>
            </a:r>
            <a:r>
              <a:rPr sz="1400" spc="20" dirty="0">
                <a:latin typeface="Arial"/>
                <a:cs typeface="Arial"/>
              </a:rPr>
              <a:t>i</a:t>
            </a:r>
            <a:r>
              <a:rPr sz="1400" dirty="0">
                <a:latin typeface="Arial"/>
                <a:cs typeface="Arial"/>
              </a:rPr>
              <a:t>me</a:t>
            </a:r>
            <a:r>
              <a:rPr sz="1400" spc="-5" dirty="0">
                <a:latin typeface="Arial"/>
                <a:cs typeface="Arial"/>
              </a:rPr>
              <a:t>n</a:t>
            </a:r>
            <a:r>
              <a:rPr sz="1400" spc="65" dirty="0">
                <a:latin typeface="Arial"/>
                <a:cs typeface="Arial"/>
              </a:rPr>
              <a:t>t</a:t>
            </a:r>
            <a:r>
              <a:rPr sz="1400" spc="-60" dirty="0">
                <a:latin typeface="Arial"/>
                <a:cs typeface="Arial"/>
              </a:rPr>
              <a:t>a</a:t>
            </a:r>
            <a:r>
              <a:rPr sz="1400" spc="20" dirty="0">
                <a:latin typeface="Arial"/>
                <a:cs typeface="Arial"/>
              </a:rPr>
              <a:t>l</a:t>
            </a:r>
            <a:r>
              <a:rPr sz="1400" dirty="0">
                <a:latin typeface="Arial"/>
                <a:cs typeface="Arial"/>
              </a:rPr>
              <a:t> </a:t>
            </a:r>
            <a:r>
              <a:rPr sz="1400" spc="65" dirty="0">
                <a:latin typeface="Arial"/>
                <a:cs typeface="Arial"/>
              </a:rPr>
              <a:t>t</a:t>
            </a:r>
            <a:r>
              <a:rPr sz="1400" spc="45" dirty="0">
                <a:latin typeface="Arial"/>
                <a:cs typeface="Arial"/>
              </a:rPr>
              <a:t>o</a:t>
            </a:r>
            <a:r>
              <a:rPr sz="1400" spc="-10" dirty="0">
                <a:latin typeface="Arial"/>
                <a:cs typeface="Arial"/>
              </a:rPr>
              <a:t> </a:t>
            </a:r>
            <a:r>
              <a:rPr sz="1400" spc="10" dirty="0">
                <a:latin typeface="Arial"/>
                <a:cs typeface="Arial"/>
              </a:rPr>
              <a:t>o</a:t>
            </a:r>
            <a:r>
              <a:rPr sz="1400" spc="15" dirty="0">
                <a:latin typeface="Arial"/>
                <a:cs typeface="Arial"/>
              </a:rPr>
              <a:t>u</a:t>
            </a:r>
            <a:r>
              <a:rPr sz="1400" spc="-5" dirty="0">
                <a:latin typeface="Arial"/>
                <a:cs typeface="Arial"/>
              </a:rPr>
              <a:t>r</a:t>
            </a:r>
            <a:r>
              <a:rPr sz="1400" spc="-10" dirty="0">
                <a:latin typeface="Arial"/>
                <a:cs typeface="Arial"/>
              </a:rPr>
              <a:t> </a:t>
            </a:r>
            <a:r>
              <a:rPr sz="1400" spc="35" dirty="0">
                <a:latin typeface="Arial"/>
                <a:cs typeface="Arial"/>
              </a:rPr>
              <a:t>b</a:t>
            </a:r>
            <a:r>
              <a:rPr sz="1400" spc="20" dirty="0">
                <a:latin typeface="Arial"/>
                <a:cs typeface="Arial"/>
              </a:rPr>
              <a:t>r</a:t>
            </a:r>
            <a:r>
              <a:rPr sz="1400" spc="-60" dirty="0">
                <a:latin typeface="Arial"/>
                <a:cs typeface="Arial"/>
              </a:rPr>
              <a:t>a</a:t>
            </a:r>
            <a:r>
              <a:rPr sz="1400" spc="-5" dirty="0">
                <a:latin typeface="Arial"/>
                <a:cs typeface="Arial"/>
              </a:rPr>
              <a:t>n</a:t>
            </a:r>
            <a:r>
              <a:rPr sz="1400" spc="25" dirty="0">
                <a:latin typeface="Arial"/>
                <a:cs typeface="Arial"/>
              </a:rPr>
              <a:t>d.</a:t>
            </a:r>
            <a:endParaRPr sz="1400" dirty="0">
              <a:latin typeface="Arial"/>
              <a:cs typeface="Arial"/>
            </a:endParaRPr>
          </a:p>
        </p:txBody>
      </p:sp>
      <p:sp>
        <p:nvSpPr>
          <p:cNvPr id="6" name="object 6"/>
          <p:cNvSpPr txBox="1"/>
          <p:nvPr/>
        </p:nvSpPr>
        <p:spPr>
          <a:xfrm>
            <a:off x="5355324" y="543245"/>
            <a:ext cx="2060575" cy="354965"/>
          </a:xfrm>
          <a:prstGeom prst="rect">
            <a:avLst/>
          </a:prstGeom>
        </p:spPr>
        <p:txBody>
          <a:bodyPr vert="horz" wrap="square" lIns="0" tIns="0" rIns="0" bIns="0" rtlCol="0">
            <a:spAutoFit/>
          </a:bodyPr>
          <a:lstStyle/>
          <a:p>
            <a:pPr marL="12700" marR="5080">
              <a:lnSpc>
                <a:spcPts val="1390"/>
              </a:lnSpc>
            </a:pPr>
            <a:r>
              <a:rPr sz="1200" spc="35" dirty="0">
                <a:latin typeface="Arial"/>
                <a:cs typeface="Arial"/>
              </a:rPr>
              <a:t>D</a:t>
            </a:r>
            <a:r>
              <a:rPr sz="1200" spc="45" dirty="0">
                <a:latin typeface="Arial"/>
                <a:cs typeface="Arial"/>
              </a:rPr>
              <a:t>O</a:t>
            </a:r>
            <a:r>
              <a:rPr sz="1200" dirty="0">
                <a:latin typeface="Arial"/>
                <a:cs typeface="Arial"/>
              </a:rPr>
              <a:t> </a:t>
            </a:r>
            <a:r>
              <a:rPr sz="1200" spc="60" dirty="0">
                <a:latin typeface="Arial"/>
                <a:cs typeface="Arial"/>
              </a:rPr>
              <a:t>NO</a:t>
            </a:r>
            <a:r>
              <a:rPr sz="1200" spc="-55" dirty="0">
                <a:latin typeface="Arial"/>
                <a:cs typeface="Arial"/>
              </a:rPr>
              <a:t>T</a:t>
            </a:r>
            <a:r>
              <a:rPr sz="1200" dirty="0">
                <a:latin typeface="Arial"/>
                <a:cs typeface="Arial"/>
              </a:rPr>
              <a:t> </a:t>
            </a:r>
            <a:r>
              <a:rPr sz="1200" spc="-90" dirty="0">
                <a:latin typeface="Arial"/>
                <a:cs typeface="Arial"/>
              </a:rPr>
              <a:t>s</a:t>
            </a:r>
            <a:r>
              <a:rPr sz="1200" spc="60" dirty="0">
                <a:latin typeface="Arial"/>
                <a:cs typeface="Arial"/>
              </a:rPr>
              <a:t>t</a:t>
            </a:r>
            <a:r>
              <a:rPr sz="1200" spc="-25" dirty="0">
                <a:latin typeface="Arial"/>
                <a:cs typeface="Arial"/>
              </a:rPr>
              <a:t>r</a:t>
            </a:r>
            <a:r>
              <a:rPr sz="1200" spc="-10" dirty="0">
                <a:latin typeface="Arial"/>
                <a:cs typeface="Arial"/>
              </a:rPr>
              <a:t>e</a:t>
            </a:r>
            <a:r>
              <a:rPr sz="1200" spc="60" dirty="0">
                <a:latin typeface="Arial"/>
                <a:cs typeface="Arial"/>
              </a:rPr>
              <a:t>t</a:t>
            </a:r>
            <a:r>
              <a:rPr sz="1200" spc="-30" dirty="0">
                <a:latin typeface="Arial"/>
                <a:cs typeface="Arial"/>
              </a:rPr>
              <a:t>c</a:t>
            </a:r>
            <a:r>
              <a:rPr sz="1200" spc="-10" dirty="0">
                <a:latin typeface="Arial"/>
                <a:cs typeface="Arial"/>
              </a:rPr>
              <a:t>h</a:t>
            </a:r>
            <a:r>
              <a:rPr sz="1200" dirty="0">
                <a:latin typeface="Arial"/>
                <a:cs typeface="Arial"/>
              </a:rPr>
              <a:t>,</a:t>
            </a:r>
            <a:r>
              <a:rPr sz="1200" spc="5" dirty="0">
                <a:latin typeface="Arial"/>
                <a:cs typeface="Arial"/>
              </a:rPr>
              <a:t> </a:t>
            </a:r>
            <a:r>
              <a:rPr sz="1200" spc="-30" dirty="0">
                <a:latin typeface="Arial"/>
                <a:cs typeface="Arial"/>
              </a:rPr>
              <a:t>c</a:t>
            </a:r>
            <a:r>
              <a:rPr sz="1200" spc="40" dirty="0">
                <a:latin typeface="Arial"/>
                <a:cs typeface="Arial"/>
              </a:rPr>
              <a:t>o</a:t>
            </a:r>
            <a:r>
              <a:rPr sz="1200" spc="20" dirty="0">
                <a:latin typeface="Arial"/>
                <a:cs typeface="Arial"/>
              </a:rPr>
              <a:t>m</a:t>
            </a:r>
            <a:r>
              <a:rPr sz="1200" spc="60" dirty="0">
                <a:latin typeface="Arial"/>
                <a:cs typeface="Arial"/>
              </a:rPr>
              <a:t>p</a:t>
            </a:r>
            <a:r>
              <a:rPr sz="1200" spc="-25" dirty="0">
                <a:latin typeface="Arial"/>
                <a:cs typeface="Arial"/>
              </a:rPr>
              <a:t>r</a:t>
            </a:r>
            <a:r>
              <a:rPr sz="1200" spc="-10" dirty="0">
                <a:latin typeface="Arial"/>
                <a:cs typeface="Arial"/>
              </a:rPr>
              <a:t>e</a:t>
            </a:r>
            <a:r>
              <a:rPr sz="1200" spc="-90" dirty="0">
                <a:latin typeface="Arial"/>
                <a:cs typeface="Arial"/>
              </a:rPr>
              <a:t>ss</a:t>
            </a:r>
            <a:r>
              <a:rPr sz="1200" spc="5" dirty="0">
                <a:latin typeface="Arial"/>
                <a:cs typeface="Arial"/>
              </a:rPr>
              <a:t> </a:t>
            </a:r>
            <a:r>
              <a:rPr sz="1200" spc="40" dirty="0">
                <a:latin typeface="Arial"/>
                <a:cs typeface="Arial"/>
              </a:rPr>
              <a:t>o</a:t>
            </a:r>
            <a:r>
              <a:rPr sz="1200" spc="-5" dirty="0">
                <a:latin typeface="Arial"/>
                <a:cs typeface="Arial"/>
              </a:rPr>
              <a:t>r </a:t>
            </a:r>
            <a:r>
              <a:rPr sz="1200" spc="60" dirty="0">
                <a:latin typeface="Arial"/>
                <a:cs typeface="Arial"/>
              </a:rPr>
              <a:t>d</a:t>
            </a:r>
            <a:r>
              <a:rPr sz="1200" spc="15" dirty="0">
                <a:latin typeface="Arial"/>
                <a:cs typeface="Arial"/>
              </a:rPr>
              <a:t>i</a:t>
            </a:r>
            <a:r>
              <a:rPr sz="1200" spc="-90" dirty="0">
                <a:latin typeface="Arial"/>
                <a:cs typeface="Arial"/>
              </a:rPr>
              <a:t>s</a:t>
            </a:r>
            <a:r>
              <a:rPr sz="1200" spc="60" dirty="0">
                <a:latin typeface="Arial"/>
                <a:cs typeface="Arial"/>
              </a:rPr>
              <a:t>t</a:t>
            </a:r>
            <a:r>
              <a:rPr sz="1200" spc="40" dirty="0">
                <a:latin typeface="Arial"/>
                <a:cs typeface="Arial"/>
              </a:rPr>
              <a:t>o</a:t>
            </a:r>
            <a:r>
              <a:rPr sz="1200" spc="-5" dirty="0">
                <a:latin typeface="Arial"/>
                <a:cs typeface="Arial"/>
              </a:rPr>
              <a:t>r</a:t>
            </a:r>
            <a:r>
              <a:rPr sz="1200" spc="60" dirty="0">
                <a:latin typeface="Arial"/>
                <a:cs typeface="Arial"/>
              </a:rPr>
              <a:t>t</a:t>
            </a:r>
            <a:r>
              <a:rPr sz="1200" spc="5" dirty="0">
                <a:latin typeface="Arial"/>
                <a:cs typeface="Arial"/>
              </a:rPr>
              <a:t> </a:t>
            </a:r>
            <a:r>
              <a:rPr sz="1200" spc="60" dirty="0">
                <a:latin typeface="Arial"/>
                <a:cs typeface="Arial"/>
              </a:rPr>
              <a:t>t</a:t>
            </a:r>
            <a:r>
              <a:rPr sz="1200" spc="-10" dirty="0">
                <a:latin typeface="Arial"/>
                <a:cs typeface="Arial"/>
              </a:rPr>
              <a:t>h</a:t>
            </a:r>
            <a:r>
              <a:rPr sz="1200" dirty="0">
                <a:latin typeface="Arial"/>
                <a:cs typeface="Arial"/>
              </a:rPr>
              <a:t>e</a:t>
            </a:r>
            <a:r>
              <a:rPr sz="1200" spc="-5" dirty="0">
                <a:latin typeface="Arial"/>
                <a:cs typeface="Arial"/>
              </a:rPr>
              <a:t> </a:t>
            </a:r>
            <a:r>
              <a:rPr sz="1200" spc="15" dirty="0">
                <a:latin typeface="Arial"/>
                <a:cs typeface="Arial"/>
              </a:rPr>
              <a:t>l</a:t>
            </a:r>
            <a:r>
              <a:rPr sz="1200" spc="40" dirty="0">
                <a:latin typeface="Arial"/>
                <a:cs typeface="Arial"/>
              </a:rPr>
              <a:t>o</a:t>
            </a:r>
            <a:r>
              <a:rPr sz="1200" spc="50" dirty="0">
                <a:latin typeface="Arial"/>
                <a:cs typeface="Arial"/>
              </a:rPr>
              <a:t>go</a:t>
            </a:r>
            <a:r>
              <a:rPr sz="1200" spc="5" dirty="0">
                <a:latin typeface="Arial"/>
                <a:cs typeface="Arial"/>
              </a:rPr>
              <a:t> </a:t>
            </a:r>
            <a:r>
              <a:rPr sz="1200" spc="15" dirty="0">
                <a:latin typeface="Arial"/>
                <a:cs typeface="Arial"/>
              </a:rPr>
              <a:t>i</a:t>
            </a:r>
            <a:r>
              <a:rPr sz="1200" dirty="0">
                <a:latin typeface="Arial"/>
                <a:cs typeface="Arial"/>
              </a:rPr>
              <a:t>n</a:t>
            </a:r>
            <a:r>
              <a:rPr sz="1200" spc="-5" dirty="0">
                <a:latin typeface="Arial"/>
                <a:cs typeface="Arial"/>
              </a:rPr>
              <a:t> </a:t>
            </a:r>
            <a:r>
              <a:rPr sz="1200" spc="-50" dirty="0">
                <a:latin typeface="Arial"/>
                <a:cs typeface="Arial"/>
              </a:rPr>
              <a:t>a</a:t>
            </a:r>
            <a:r>
              <a:rPr sz="1200" spc="-10" dirty="0">
                <a:latin typeface="Arial"/>
                <a:cs typeface="Arial"/>
              </a:rPr>
              <a:t>n</a:t>
            </a:r>
            <a:r>
              <a:rPr sz="1200" spc="-25" dirty="0">
                <a:latin typeface="Arial"/>
                <a:cs typeface="Arial"/>
              </a:rPr>
              <a:t>y</a:t>
            </a:r>
            <a:r>
              <a:rPr sz="1200" dirty="0">
                <a:latin typeface="Arial"/>
                <a:cs typeface="Arial"/>
              </a:rPr>
              <a:t> </a:t>
            </a:r>
            <a:r>
              <a:rPr sz="1200" spc="-5" dirty="0">
                <a:latin typeface="Arial"/>
                <a:cs typeface="Arial"/>
              </a:rPr>
              <a:t>w</a:t>
            </a:r>
            <a:r>
              <a:rPr sz="1200" spc="-50" dirty="0">
                <a:latin typeface="Arial"/>
                <a:cs typeface="Arial"/>
              </a:rPr>
              <a:t>a</a:t>
            </a:r>
            <a:r>
              <a:rPr sz="1200" spc="-140" dirty="0">
                <a:latin typeface="Arial"/>
                <a:cs typeface="Arial"/>
              </a:rPr>
              <a:t>y</a:t>
            </a:r>
            <a:r>
              <a:rPr sz="1200" dirty="0">
                <a:latin typeface="Arial"/>
                <a:cs typeface="Arial"/>
              </a:rPr>
              <a:t>.</a:t>
            </a:r>
            <a:endParaRPr sz="1200">
              <a:latin typeface="Arial"/>
              <a:cs typeface="Arial"/>
            </a:endParaRPr>
          </a:p>
        </p:txBody>
      </p:sp>
      <p:sp>
        <p:nvSpPr>
          <p:cNvPr id="7" name="object 7"/>
          <p:cNvSpPr/>
          <p:nvPr/>
        </p:nvSpPr>
        <p:spPr>
          <a:xfrm>
            <a:off x="5481895" y="1355482"/>
            <a:ext cx="1795345" cy="548914"/>
          </a:xfrm>
          <a:prstGeom prst="rect">
            <a:avLst/>
          </a:prstGeom>
          <a:blipFill>
            <a:blip r:embed="rId6" cstate="print"/>
            <a:stretch>
              <a:fillRect/>
            </a:stretch>
          </a:blipFill>
        </p:spPr>
        <p:txBody>
          <a:bodyPr wrap="square" lIns="0" tIns="0" rIns="0" bIns="0" rtlCol="0"/>
          <a:lstStyle/>
          <a:p>
            <a:endParaRPr/>
          </a:p>
        </p:txBody>
      </p:sp>
      <p:sp>
        <p:nvSpPr>
          <p:cNvPr id="8" name="object 8"/>
          <p:cNvSpPr txBox="1"/>
          <p:nvPr/>
        </p:nvSpPr>
        <p:spPr>
          <a:xfrm>
            <a:off x="5377614" y="1051223"/>
            <a:ext cx="2049145" cy="1154430"/>
          </a:xfrm>
          <a:prstGeom prst="rect">
            <a:avLst/>
          </a:prstGeom>
          <a:ln w="12700">
            <a:solidFill>
              <a:srgbClr val="000000"/>
            </a:solidFill>
          </a:ln>
        </p:spPr>
        <p:txBody>
          <a:bodyPr vert="horz" wrap="square" lIns="0" tIns="0" rIns="0" bIns="0" rtlCol="0">
            <a:spAutoFit/>
          </a:bodyPr>
          <a:lstStyle/>
          <a:p>
            <a:pPr marL="22860" algn="ctr">
              <a:lnSpc>
                <a:spcPct val="100000"/>
              </a:lnSpc>
            </a:pPr>
            <a:r>
              <a:rPr sz="8800" b="1" spc="-50" dirty="0">
                <a:solidFill>
                  <a:srgbClr val="FF0000"/>
                </a:solidFill>
                <a:latin typeface="Calibri"/>
                <a:cs typeface="Calibri"/>
              </a:rPr>
              <a:t>X</a:t>
            </a:r>
            <a:endParaRPr sz="8800">
              <a:latin typeface="Calibri"/>
              <a:cs typeface="Calibri"/>
            </a:endParaRPr>
          </a:p>
        </p:txBody>
      </p:sp>
      <p:sp>
        <p:nvSpPr>
          <p:cNvPr id="9" name="object 9"/>
          <p:cNvSpPr txBox="1"/>
          <p:nvPr/>
        </p:nvSpPr>
        <p:spPr>
          <a:xfrm>
            <a:off x="5357767" y="2481773"/>
            <a:ext cx="1978025" cy="354965"/>
          </a:xfrm>
          <a:prstGeom prst="rect">
            <a:avLst/>
          </a:prstGeom>
        </p:spPr>
        <p:txBody>
          <a:bodyPr vert="horz" wrap="square" lIns="0" tIns="0" rIns="0" bIns="0" rtlCol="0">
            <a:spAutoFit/>
          </a:bodyPr>
          <a:lstStyle/>
          <a:p>
            <a:pPr marL="12700" marR="5080">
              <a:lnSpc>
                <a:spcPts val="1390"/>
              </a:lnSpc>
            </a:pPr>
            <a:r>
              <a:rPr sz="1200" spc="35" dirty="0">
                <a:latin typeface="Arial"/>
                <a:cs typeface="Arial"/>
              </a:rPr>
              <a:t>D</a:t>
            </a:r>
            <a:r>
              <a:rPr sz="1200" spc="45" dirty="0">
                <a:latin typeface="Arial"/>
                <a:cs typeface="Arial"/>
              </a:rPr>
              <a:t>O</a:t>
            </a:r>
            <a:r>
              <a:rPr sz="1200" dirty="0">
                <a:latin typeface="Arial"/>
                <a:cs typeface="Arial"/>
              </a:rPr>
              <a:t> </a:t>
            </a:r>
            <a:r>
              <a:rPr sz="1200" spc="60" dirty="0">
                <a:latin typeface="Arial"/>
                <a:cs typeface="Arial"/>
              </a:rPr>
              <a:t>NO</a:t>
            </a:r>
            <a:r>
              <a:rPr sz="1200" spc="-55" dirty="0">
                <a:latin typeface="Arial"/>
                <a:cs typeface="Arial"/>
              </a:rPr>
              <a:t>T</a:t>
            </a:r>
            <a:r>
              <a:rPr sz="1200" dirty="0">
                <a:latin typeface="Arial"/>
                <a:cs typeface="Arial"/>
              </a:rPr>
              <a:t> </a:t>
            </a:r>
            <a:r>
              <a:rPr sz="1200" spc="-30" dirty="0">
                <a:latin typeface="Arial"/>
                <a:cs typeface="Arial"/>
              </a:rPr>
              <a:t>c</a:t>
            </a:r>
            <a:r>
              <a:rPr sz="1200" spc="-10" dirty="0">
                <a:latin typeface="Arial"/>
                <a:cs typeface="Arial"/>
              </a:rPr>
              <a:t>h</a:t>
            </a:r>
            <a:r>
              <a:rPr sz="1200" spc="-50" dirty="0">
                <a:latin typeface="Arial"/>
                <a:cs typeface="Arial"/>
              </a:rPr>
              <a:t>a</a:t>
            </a:r>
            <a:r>
              <a:rPr sz="1200" spc="-10" dirty="0">
                <a:latin typeface="Arial"/>
                <a:cs typeface="Arial"/>
              </a:rPr>
              <a:t>n</a:t>
            </a:r>
            <a:r>
              <a:rPr sz="1200" spc="60" dirty="0">
                <a:latin typeface="Arial"/>
                <a:cs typeface="Arial"/>
              </a:rPr>
              <a:t>g</a:t>
            </a:r>
            <a:r>
              <a:rPr sz="1200" dirty="0">
                <a:latin typeface="Arial"/>
                <a:cs typeface="Arial"/>
              </a:rPr>
              <a:t>e</a:t>
            </a:r>
            <a:r>
              <a:rPr sz="1200" spc="-5" dirty="0">
                <a:latin typeface="Arial"/>
                <a:cs typeface="Arial"/>
              </a:rPr>
              <a:t> </a:t>
            </a:r>
            <a:r>
              <a:rPr sz="1200" spc="60" dirty="0">
                <a:latin typeface="Arial"/>
                <a:cs typeface="Arial"/>
              </a:rPr>
              <a:t>t</a:t>
            </a:r>
            <a:r>
              <a:rPr sz="1200" spc="-10" dirty="0">
                <a:latin typeface="Arial"/>
                <a:cs typeface="Arial"/>
              </a:rPr>
              <a:t>h</a:t>
            </a:r>
            <a:r>
              <a:rPr sz="1200" dirty="0">
                <a:latin typeface="Arial"/>
                <a:cs typeface="Arial"/>
              </a:rPr>
              <a:t>e</a:t>
            </a:r>
            <a:r>
              <a:rPr sz="1200" spc="-5" dirty="0">
                <a:latin typeface="Arial"/>
                <a:cs typeface="Arial"/>
              </a:rPr>
              <a:t> </a:t>
            </a:r>
            <a:r>
              <a:rPr sz="1200" spc="-30" dirty="0">
                <a:latin typeface="Arial"/>
                <a:cs typeface="Arial"/>
              </a:rPr>
              <a:t>c</a:t>
            </a:r>
            <a:r>
              <a:rPr sz="1200" spc="40" dirty="0">
                <a:latin typeface="Arial"/>
                <a:cs typeface="Arial"/>
              </a:rPr>
              <a:t>o</a:t>
            </a:r>
            <a:r>
              <a:rPr sz="1200" spc="15" dirty="0">
                <a:latin typeface="Arial"/>
                <a:cs typeface="Arial"/>
              </a:rPr>
              <a:t>l</a:t>
            </a:r>
            <a:r>
              <a:rPr sz="1200" spc="40" dirty="0">
                <a:latin typeface="Arial"/>
                <a:cs typeface="Arial"/>
              </a:rPr>
              <a:t>o</a:t>
            </a:r>
            <a:r>
              <a:rPr sz="1200" spc="-10" dirty="0">
                <a:latin typeface="Arial"/>
                <a:cs typeface="Arial"/>
              </a:rPr>
              <a:t>u</a:t>
            </a:r>
            <a:r>
              <a:rPr sz="1200" spc="-5" dirty="0">
                <a:latin typeface="Arial"/>
                <a:cs typeface="Arial"/>
              </a:rPr>
              <a:t>r</a:t>
            </a:r>
            <a:r>
              <a:rPr sz="1200" spc="-90" dirty="0">
                <a:latin typeface="Arial"/>
                <a:cs typeface="Arial"/>
              </a:rPr>
              <a:t>s</a:t>
            </a:r>
            <a:r>
              <a:rPr sz="1200" spc="-50" dirty="0">
                <a:latin typeface="Arial"/>
                <a:cs typeface="Arial"/>
              </a:rPr>
              <a:t> </a:t>
            </a:r>
            <a:r>
              <a:rPr sz="1200" dirty="0">
                <a:latin typeface="Arial"/>
                <a:cs typeface="Arial"/>
              </a:rPr>
              <a:t>i</a:t>
            </a:r>
            <a:r>
              <a:rPr sz="1200" spc="10" dirty="0">
                <a:latin typeface="Arial"/>
                <a:cs typeface="Arial"/>
              </a:rPr>
              <a:t>n</a:t>
            </a:r>
            <a:r>
              <a:rPr sz="1200" spc="-5" dirty="0">
                <a:latin typeface="Arial"/>
                <a:cs typeface="Arial"/>
              </a:rPr>
              <a:t> </a:t>
            </a:r>
            <a:r>
              <a:rPr sz="1200" spc="-50" dirty="0">
                <a:latin typeface="Arial"/>
                <a:cs typeface="Arial"/>
              </a:rPr>
              <a:t>a</a:t>
            </a:r>
            <a:r>
              <a:rPr sz="1200" spc="-10" dirty="0">
                <a:latin typeface="Arial"/>
                <a:cs typeface="Arial"/>
              </a:rPr>
              <a:t>n</a:t>
            </a:r>
            <a:r>
              <a:rPr sz="1200" spc="-25" dirty="0">
                <a:latin typeface="Arial"/>
                <a:cs typeface="Arial"/>
              </a:rPr>
              <a:t>y</a:t>
            </a:r>
            <a:r>
              <a:rPr sz="1200" dirty="0">
                <a:latin typeface="Arial"/>
                <a:cs typeface="Arial"/>
              </a:rPr>
              <a:t> </a:t>
            </a:r>
            <a:r>
              <a:rPr sz="1200" spc="-5" dirty="0">
                <a:latin typeface="Arial"/>
                <a:cs typeface="Arial"/>
              </a:rPr>
              <a:t>w</a:t>
            </a:r>
            <a:r>
              <a:rPr sz="1200" spc="-50" dirty="0">
                <a:latin typeface="Arial"/>
                <a:cs typeface="Arial"/>
              </a:rPr>
              <a:t>a</a:t>
            </a:r>
            <a:r>
              <a:rPr sz="1200" spc="-25" dirty="0">
                <a:latin typeface="Arial"/>
                <a:cs typeface="Arial"/>
              </a:rPr>
              <a:t>y</a:t>
            </a:r>
            <a:endParaRPr sz="1200">
              <a:latin typeface="Arial"/>
              <a:cs typeface="Arial"/>
            </a:endParaRPr>
          </a:p>
        </p:txBody>
      </p:sp>
      <p:sp>
        <p:nvSpPr>
          <p:cNvPr id="10" name="object 10"/>
          <p:cNvSpPr/>
          <p:nvPr/>
        </p:nvSpPr>
        <p:spPr>
          <a:xfrm>
            <a:off x="5377614" y="2985127"/>
            <a:ext cx="2049145" cy="1154430"/>
          </a:xfrm>
          <a:custGeom>
            <a:avLst/>
            <a:gdLst/>
            <a:ahLst/>
            <a:cxnLst/>
            <a:rect l="l" t="t" r="r" b="b"/>
            <a:pathLst>
              <a:path w="2049145" h="1154429">
                <a:moveTo>
                  <a:pt x="0" y="0"/>
                </a:moveTo>
                <a:lnTo>
                  <a:pt x="2048734" y="0"/>
                </a:lnTo>
                <a:lnTo>
                  <a:pt x="2048734" y="1154120"/>
                </a:lnTo>
                <a:lnTo>
                  <a:pt x="0" y="1154120"/>
                </a:lnTo>
                <a:lnTo>
                  <a:pt x="0" y="0"/>
                </a:lnTo>
                <a:close/>
              </a:path>
            </a:pathLst>
          </a:custGeom>
          <a:ln w="12700">
            <a:solidFill>
              <a:srgbClr val="000000"/>
            </a:solidFill>
          </a:ln>
        </p:spPr>
        <p:txBody>
          <a:bodyPr wrap="square" lIns="0" tIns="0" rIns="0" bIns="0" rtlCol="0"/>
          <a:lstStyle/>
          <a:p>
            <a:endParaRPr/>
          </a:p>
        </p:txBody>
      </p:sp>
      <p:sp>
        <p:nvSpPr>
          <p:cNvPr id="11" name="object 11"/>
          <p:cNvSpPr/>
          <p:nvPr/>
        </p:nvSpPr>
        <p:spPr>
          <a:xfrm>
            <a:off x="5389819" y="4886256"/>
            <a:ext cx="2049145" cy="1154430"/>
          </a:xfrm>
          <a:custGeom>
            <a:avLst/>
            <a:gdLst/>
            <a:ahLst/>
            <a:cxnLst/>
            <a:rect l="l" t="t" r="r" b="b"/>
            <a:pathLst>
              <a:path w="2049145" h="1154429">
                <a:moveTo>
                  <a:pt x="0" y="0"/>
                </a:moveTo>
                <a:lnTo>
                  <a:pt x="2048734" y="0"/>
                </a:lnTo>
                <a:lnTo>
                  <a:pt x="2048734" y="1154120"/>
                </a:lnTo>
                <a:lnTo>
                  <a:pt x="0" y="1154120"/>
                </a:lnTo>
                <a:lnTo>
                  <a:pt x="0" y="0"/>
                </a:lnTo>
                <a:close/>
              </a:path>
            </a:pathLst>
          </a:custGeom>
          <a:ln w="12700">
            <a:solidFill>
              <a:srgbClr val="000000"/>
            </a:solidFill>
          </a:ln>
        </p:spPr>
        <p:txBody>
          <a:bodyPr wrap="square" lIns="0" tIns="0" rIns="0" bIns="0" rtlCol="0"/>
          <a:lstStyle/>
          <a:p>
            <a:endParaRPr/>
          </a:p>
        </p:txBody>
      </p:sp>
      <p:sp>
        <p:nvSpPr>
          <p:cNvPr id="12" name="object 12"/>
          <p:cNvSpPr txBox="1"/>
          <p:nvPr/>
        </p:nvSpPr>
        <p:spPr>
          <a:xfrm>
            <a:off x="6072697" y="3035300"/>
            <a:ext cx="641350" cy="1143000"/>
          </a:xfrm>
          <a:prstGeom prst="rect">
            <a:avLst/>
          </a:prstGeom>
        </p:spPr>
        <p:txBody>
          <a:bodyPr vert="horz" wrap="square" lIns="0" tIns="0" rIns="0" bIns="0" rtlCol="0">
            <a:spAutoFit/>
          </a:bodyPr>
          <a:lstStyle/>
          <a:p>
            <a:pPr marL="12700">
              <a:lnSpc>
                <a:spcPct val="100000"/>
              </a:lnSpc>
            </a:pPr>
            <a:r>
              <a:rPr sz="8800" b="1" spc="-50" dirty="0">
                <a:solidFill>
                  <a:srgbClr val="FF0000"/>
                </a:solidFill>
                <a:latin typeface="Calibri"/>
                <a:cs typeface="Calibri"/>
              </a:rPr>
              <a:t>X</a:t>
            </a:r>
            <a:endParaRPr sz="8800" dirty="0">
              <a:latin typeface="Calibri"/>
              <a:cs typeface="Calibri"/>
            </a:endParaRPr>
          </a:p>
        </p:txBody>
      </p:sp>
      <p:sp>
        <p:nvSpPr>
          <p:cNvPr id="13" name="object 13"/>
          <p:cNvSpPr txBox="1"/>
          <p:nvPr/>
        </p:nvSpPr>
        <p:spPr>
          <a:xfrm>
            <a:off x="6064942" y="4943347"/>
            <a:ext cx="641350" cy="1143000"/>
          </a:xfrm>
          <a:prstGeom prst="rect">
            <a:avLst/>
          </a:prstGeom>
        </p:spPr>
        <p:txBody>
          <a:bodyPr vert="horz" wrap="square" lIns="0" tIns="0" rIns="0" bIns="0" rtlCol="0">
            <a:spAutoFit/>
          </a:bodyPr>
          <a:lstStyle/>
          <a:p>
            <a:pPr marL="12700">
              <a:lnSpc>
                <a:spcPct val="100000"/>
              </a:lnSpc>
            </a:pPr>
            <a:r>
              <a:rPr sz="8800" b="1" spc="-50" dirty="0">
                <a:solidFill>
                  <a:srgbClr val="FF0000"/>
                </a:solidFill>
                <a:latin typeface="Calibri"/>
                <a:cs typeface="Calibri"/>
              </a:rPr>
              <a:t>X</a:t>
            </a:r>
            <a:endParaRPr sz="8800">
              <a:latin typeface="Calibri"/>
              <a:cs typeface="Calibri"/>
            </a:endParaRPr>
          </a:p>
        </p:txBody>
      </p:sp>
      <p:sp>
        <p:nvSpPr>
          <p:cNvPr id="14" name="object 14"/>
          <p:cNvSpPr/>
          <p:nvPr/>
        </p:nvSpPr>
        <p:spPr>
          <a:xfrm>
            <a:off x="8267866" y="2985127"/>
            <a:ext cx="2049145" cy="1154430"/>
          </a:xfrm>
          <a:custGeom>
            <a:avLst/>
            <a:gdLst/>
            <a:ahLst/>
            <a:cxnLst/>
            <a:rect l="l" t="t" r="r" b="b"/>
            <a:pathLst>
              <a:path w="2049145" h="1154429">
                <a:moveTo>
                  <a:pt x="0" y="0"/>
                </a:moveTo>
                <a:lnTo>
                  <a:pt x="2048734" y="0"/>
                </a:lnTo>
                <a:lnTo>
                  <a:pt x="2048734" y="1154120"/>
                </a:lnTo>
                <a:lnTo>
                  <a:pt x="0" y="1154120"/>
                </a:lnTo>
                <a:lnTo>
                  <a:pt x="0" y="0"/>
                </a:lnTo>
                <a:close/>
              </a:path>
            </a:pathLst>
          </a:custGeom>
          <a:ln w="12700">
            <a:solidFill>
              <a:srgbClr val="000000"/>
            </a:solidFill>
          </a:ln>
        </p:spPr>
        <p:txBody>
          <a:bodyPr wrap="square" lIns="0" tIns="0" rIns="0" bIns="0" rtlCol="0"/>
          <a:lstStyle/>
          <a:p>
            <a:endParaRPr/>
          </a:p>
        </p:txBody>
      </p:sp>
      <p:sp>
        <p:nvSpPr>
          <p:cNvPr id="15" name="object 15"/>
          <p:cNvSpPr txBox="1"/>
          <p:nvPr/>
        </p:nvSpPr>
        <p:spPr>
          <a:xfrm>
            <a:off x="8993740" y="3074923"/>
            <a:ext cx="641350" cy="1143000"/>
          </a:xfrm>
          <a:prstGeom prst="rect">
            <a:avLst/>
          </a:prstGeom>
        </p:spPr>
        <p:txBody>
          <a:bodyPr vert="horz" wrap="square" lIns="0" tIns="0" rIns="0" bIns="0" rtlCol="0">
            <a:spAutoFit/>
          </a:bodyPr>
          <a:lstStyle/>
          <a:p>
            <a:pPr marL="12700">
              <a:lnSpc>
                <a:spcPct val="100000"/>
              </a:lnSpc>
            </a:pPr>
            <a:r>
              <a:rPr sz="8800" b="1" spc="-50" dirty="0">
                <a:solidFill>
                  <a:srgbClr val="FF0000"/>
                </a:solidFill>
                <a:latin typeface="Calibri"/>
                <a:cs typeface="Calibri"/>
              </a:rPr>
              <a:t>X</a:t>
            </a:r>
            <a:endParaRPr sz="8800">
              <a:latin typeface="Calibri"/>
              <a:cs typeface="Calibri"/>
            </a:endParaRPr>
          </a:p>
        </p:txBody>
      </p:sp>
      <p:sp>
        <p:nvSpPr>
          <p:cNvPr id="16" name="object 16"/>
          <p:cNvSpPr/>
          <p:nvPr/>
        </p:nvSpPr>
        <p:spPr>
          <a:xfrm>
            <a:off x="8265332" y="4887137"/>
            <a:ext cx="2049145" cy="1154430"/>
          </a:xfrm>
          <a:custGeom>
            <a:avLst/>
            <a:gdLst/>
            <a:ahLst/>
            <a:cxnLst/>
            <a:rect l="l" t="t" r="r" b="b"/>
            <a:pathLst>
              <a:path w="2049145" h="1154429">
                <a:moveTo>
                  <a:pt x="0" y="0"/>
                </a:moveTo>
                <a:lnTo>
                  <a:pt x="2048734" y="0"/>
                </a:lnTo>
                <a:lnTo>
                  <a:pt x="2048734" y="1154120"/>
                </a:lnTo>
                <a:lnTo>
                  <a:pt x="0" y="1154120"/>
                </a:lnTo>
                <a:lnTo>
                  <a:pt x="0" y="0"/>
                </a:lnTo>
                <a:close/>
              </a:path>
            </a:pathLst>
          </a:custGeom>
          <a:ln w="12700">
            <a:solidFill>
              <a:srgbClr val="000000"/>
            </a:solidFill>
          </a:ln>
        </p:spPr>
        <p:txBody>
          <a:bodyPr wrap="square" lIns="0" tIns="0" rIns="0" bIns="0" rtlCol="0"/>
          <a:lstStyle/>
          <a:p>
            <a:endParaRPr/>
          </a:p>
        </p:txBody>
      </p:sp>
      <p:sp>
        <p:nvSpPr>
          <p:cNvPr id="17" name="object 17"/>
          <p:cNvSpPr/>
          <p:nvPr/>
        </p:nvSpPr>
        <p:spPr>
          <a:xfrm>
            <a:off x="8504573" y="5164790"/>
            <a:ext cx="1553404" cy="498081"/>
          </a:xfrm>
          <a:prstGeom prst="rect">
            <a:avLst/>
          </a:prstGeom>
          <a:blipFill>
            <a:blip r:embed="rId7" cstate="print"/>
            <a:stretch>
              <a:fillRect/>
            </a:stretch>
          </a:blipFill>
        </p:spPr>
        <p:txBody>
          <a:bodyPr wrap="square" lIns="0" tIns="0" rIns="0" bIns="0" rtlCol="0"/>
          <a:lstStyle/>
          <a:p>
            <a:endParaRPr/>
          </a:p>
        </p:txBody>
      </p:sp>
      <p:sp>
        <p:nvSpPr>
          <p:cNvPr id="18" name="object 18"/>
          <p:cNvSpPr txBox="1"/>
          <p:nvPr/>
        </p:nvSpPr>
        <p:spPr>
          <a:xfrm>
            <a:off x="8993740" y="4943347"/>
            <a:ext cx="641350" cy="1143000"/>
          </a:xfrm>
          <a:prstGeom prst="rect">
            <a:avLst/>
          </a:prstGeom>
        </p:spPr>
        <p:txBody>
          <a:bodyPr vert="horz" wrap="square" lIns="0" tIns="0" rIns="0" bIns="0" rtlCol="0">
            <a:spAutoFit/>
          </a:bodyPr>
          <a:lstStyle/>
          <a:p>
            <a:pPr marL="12700">
              <a:lnSpc>
                <a:spcPct val="100000"/>
              </a:lnSpc>
            </a:pPr>
            <a:r>
              <a:rPr sz="8800" b="1" spc="-50" dirty="0">
                <a:solidFill>
                  <a:srgbClr val="FF0000"/>
                </a:solidFill>
                <a:latin typeface="Calibri"/>
                <a:cs typeface="Calibri"/>
              </a:rPr>
              <a:t>X</a:t>
            </a:r>
            <a:endParaRPr sz="8800">
              <a:latin typeface="Calibri"/>
              <a:cs typeface="Calibri"/>
            </a:endParaRPr>
          </a:p>
        </p:txBody>
      </p:sp>
      <p:sp>
        <p:nvSpPr>
          <p:cNvPr id="19" name="object 19"/>
          <p:cNvSpPr txBox="1"/>
          <p:nvPr/>
        </p:nvSpPr>
        <p:spPr>
          <a:xfrm>
            <a:off x="1010599" y="2860746"/>
            <a:ext cx="3537585" cy="3100705"/>
          </a:xfrm>
          <a:prstGeom prst="rect">
            <a:avLst/>
          </a:prstGeom>
        </p:spPr>
        <p:txBody>
          <a:bodyPr vert="horz" wrap="square" lIns="0" tIns="0" rIns="0" bIns="0" rtlCol="0">
            <a:spAutoFit/>
          </a:bodyPr>
          <a:lstStyle/>
          <a:p>
            <a:pPr marL="298450" marR="5080" indent="-285750">
              <a:lnSpc>
                <a:spcPct val="148600"/>
              </a:lnSpc>
              <a:buFont typeface="Arial"/>
              <a:buChar char="•"/>
              <a:tabLst>
                <a:tab pos="298450" algn="l"/>
              </a:tabLst>
            </a:pPr>
            <a:r>
              <a:rPr sz="1400" spc="50" dirty="0">
                <a:latin typeface="Arial"/>
                <a:cs typeface="Arial"/>
              </a:rPr>
              <a:t>DO</a:t>
            </a:r>
            <a:r>
              <a:rPr sz="1400" spc="-10" dirty="0">
                <a:latin typeface="Arial"/>
                <a:cs typeface="Arial"/>
              </a:rPr>
              <a:t> </a:t>
            </a:r>
            <a:r>
              <a:rPr sz="1400" spc="65" dirty="0">
                <a:latin typeface="Arial"/>
                <a:cs typeface="Arial"/>
              </a:rPr>
              <a:t>NO</a:t>
            </a:r>
            <a:r>
              <a:rPr sz="1400" spc="-60" dirty="0">
                <a:latin typeface="Arial"/>
                <a:cs typeface="Arial"/>
              </a:rPr>
              <a:t>T</a:t>
            </a:r>
            <a:r>
              <a:rPr sz="1400" spc="-10" dirty="0">
                <a:latin typeface="Arial"/>
                <a:cs typeface="Arial"/>
              </a:rPr>
              <a:t> </a:t>
            </a:r>
            <a:r>
              <a:rPr sz="1400" spc="-105" dirty="0">
                <a:latin typeface="Arial"/>
                <a:cs typeface="Arial"/>
              </a:rPr>
              <a:t>s</a:t>
            </a:r>
            <a:r>
              <a:rPr sz="1400" spc="65" dirty="0">
                <a:latin typeface="Arial"/>
                <a:cs typeface="Arial"/>
              </a:rPr>
              <a:t>t</a:t>
            </a:r>
            <a:r>
              <a:rPr sz="1400" spc="-35" dirty="0">
                <a:latin typeface="Arial"/>
                <a:cs typeface="Arial"/>
              </a:rPr>
              <a:t>r</a:t>
            </a:r>
            <a:r>
              <a:rPr sz="1400" spc="-5" dirty="0">
                <a:latin typeface="Arial"/>
                <a:cs typeface="Arial"/>
              </a:rPr>
              <a:t>e</a:t>
            </a:r>
            <a:r>
              <a:rPr sz="1400" spc="65" dirty="0">
                <a:latin typeface="Arial"/>
                <a:cs typeface="Arial"/>
              </a:rPr>
              <a:t>t</a:t>
            </a:r>
            <a:r>
              <a:rPr sz="1400" spc="-15" dirty="0">
                <a:latin typeface="Arial"/>
                <a:cs typeface="Arial"/>
              </a:rPr>
              <a:t>c</a:t>
            </a:r>
            <a:r>
              <a:rPr sz="1400" spc="-25" dirty="0">
                <a:latin typeface="Arial"/>
                <a:cs typeface="Arial"/>
              </a:rPr>
              <a:t>h</a:t>
            </a:r>
            <a:r>
              <a:rPr sz="1400" dirty="0">
                <a:latin typeface="Arial"/>
                <a:cs typeface="Arial"/>
              </a:rPr>
              <a:t>,</a:t>
            </a:r>
            <a:r>
              <a:rPr sz="1400" spc="-5" dirty="0">
                <a:latin typeface="Arial"/>
                <a:cs typeface="Arial"/>
              </a:rPr>
              <a:t> </a:t>
            </a:r>
            <a:r>
              <a:rPr sz="1400" spc="5" dirty="0">
                <a:latin typeface="Arial"/>
                <a:cs typeface="Arial"/>
              </a:rPr>
              <a:t>c</a:t>
            </a:r>
            <a:r>
              <a:rPr sz="1400" spc="-5" dirty="0">
                <a:latin typeface="Arial"/>
                <a:cs typeface="Arial"/>
              </a:rPr>
              <a:t>o</a:t>
            </a:r>
            <a:r>
              <a:rPr sz="1400" spc="10" dirty="0">
                <a:latin typeface="Arial"/>
                <a:cs typeface="Arial"/>
              </a:rPr>
              <a:t>m</a:t>
            </a:r>
            <a:r>
              <a:rPr sz="1400" spc="60" dirty="0">
                <a:latin typeface="Arial"/>
                <a:cs typeface="Arial"/>
              </a:rPr>
              <a:t>p</a:t>
            </a:r>
            <a:r>
              <a:rPr sz="1400" spc="-35" dirty="0">
                <a:latin typeface="Arial"/>
                <a:cs typeface="Arial"/>
              </a:rPr>
              <a:t>r</a:t>
            </a:r>
            <a:r>
              <a:rPr sz="1400" spc="-5" dirty="0">
                <a:latin typeface="Arial"/>
                <a:cs typeface="Arial"/>
              </a:rPr>
              <a:t>e</a:t>
            </a:r>
            <a:r>
              <a:rPr sz="1400" spc="-105" dirty="0">
                <a:latin typeface="Arial"/>
                <a:cs typeface="Arial"/>
              </a:rPr>
              <a:t>ss</a:t>
            </a:r>
            <a:r>
              <a:rPr sz="1400" dirty="0">
                <a:latin typeface="Arial"/>
                <a:cs typeface="Arial"/>
              </a:rPr>
              <a:t> </a:t>
            </a:r>
            <a:r>
              <a:rPr sz="1400" spc="35" dirty="0">
                <a:latin typeface="Arial"/>
                <a:cs typeface="Arial"/>
              </a:rPr>
              <a:t>o</a:t>
            </a:r>
            <a:r>
              <a:rPr sz="1400" spc="-5" dirty="0">
                <a:latin typeface="Arial"/>
                <a:cs typeface="Arial"/>
              </a:rPr>
              <a:t>r </a:t>
            </a:r>
            <a:r>
              <a:rPr sz="1400" spc="60" dirty="0">
                <a:latin typeface="Arial"/>
                <a:cs typeface="Arial"/>
              </a:rPr>
              <a:t>d</a:t>
            </a:r>
            <a:r>
              <a:rPr sz="1400" spc="20" dirty="0">
                <a:latin typeface="Arial"/>
                <a:cs typeface="Arial"/>
              </a:rPr>
              <a:t>i</a:t>
            </a:r>
            <a:r>
              <a:rPr sz="1400" spc="-105" dirty="0">
                <a:latin typeface="Arial"/>
                <a:cs typeface="Arial"/>
              </a:rPr>
              <a:t>s</a:t>
            </a:r>
            <a:r>
              <a:rPr sz="1400" spc="65" dirty="0">
                <a:latin typeface="Arial"/>
                <a:cs typeface="Arial"/>
              </a:rPr>
              <a:t>t</a:t>
            </a:r>
            <a:r>
              <a:rPr sz="1400" spc="35" dirty="0">
                <a:latin typeface="Arial"/>
                <a:cs typeface="Arial"/>
              </a:rPr>
              <a:t>o</a:t>
            </a:r>
            <a:r>
              <a:rPr sz="1400" spc="-10" dirty="0">
                <a:latin typeface="Arial"/>
                <a:cs typeface="Arial"/>
              </a:rPr>
              <a:t>r</a:t>
            </a:r>
            <a:r>
              <a:rPr sz="1400" spc="70" dirty="0">
                <a:latin typeface="Arial"/>
                <a:cs typeface="Arial"/>
              </a:rPr>
              <a:t>t</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 </a:t>
            </a:r>
            <a:r>
              <a:rPr sz="1400" spc="20" dirty="0">
                <a:latin typeface="Arial"/>
                <a:cs typeface="Arial"/>
              </a:rPr>
              <a:t>l</a:t>
            </a:r>
            <a:r>
              <a:rPr sz="1400" spc="40" dirty="0">
                <a:latin typeface="Arial"/>
                <a:cs typeface="Arial"/>
              </a:rPr>
              <a:t>o</a:t>
            </a:r>
            <a:r>
              <a:rPr sz="1400" spc="60" dirty="0">
                <a:latin typeface="Arial"/>
                <a:cs typeface="Arial"/>
              </a:rPr>
              <a:t>g</a:t>
            </a:r>
            <a:r>
              <a:rPr sz="1400" spc="45" dirty="0">
                <a:latin typeface="Arial"/>
                <a:cs typeface="Arial"/>
              </a:rPr>
              <a:t>o</a:t>
            </a:r>
            <a:r>
              <a:rPr sz="1400" spc="-10" dirty="0">
                <a:latin typeface="Arial"/>
                <a:cs typeface="Arial"/>
              </a:rPr>
              <a:t> </a:t>
            </a:r>
            <a:r>
              <a:rPr sz="1400" spc="10" dirty="0">
                <a:latin typeface="Arial"/>
                <a:cs typeface="Arial"/>
              </a:rPr>
              <a:t>in</a:t>
            </a:r>
            <a:r>
              <a:rPr sz="1400" spc="-10" dirty="0">
                <a:latin typeface="Arial"/>
                <a:cs typeface="Arial"/>
              </a:rPr>
              <a:t> </a:t>
            </a:r>
            <a:r>
              <a:rPr sz="1400" spc="-60" dirty="0">
                <a:latin typeface="Arial"/>
                <a:cs typeface="Arial"/>
              </a:rPr>
              <a:t>a</a:t>
            </a:r>
            <a:r>
              <a:rPr sz="1400" spc="-5" dirty="0">
                <a:latin typeface="Arial"/>
                <a:cs typeface="Arial"/>
              </a:rPr>
              <a:t>n</a:t>
            </a:r>
            <a:r>
              <a:rPr sz="1400" spc="-30" dirty="0">
                <a:latin typeface="Arial"/>
                <a:cs typeface="Arial"/>
              </a:rPr>
              <a:t>y</a:t>
            </a:r>
            <a:r>
              <a:rPr sz="1400" spc="-5" dirty="0">
                <a:latin typeface="Arial"/>
                <a:cs typeface="Arial"/>
              </a:rPr>
              <a:t> </a:t>
            </a:r>
            <a:r>
              <a:rPr sz="1400" spc="-35" dirty="0">
                <a:latin typeface="Arial"/>
                <a:cs typeface="Arial"/>
              </a:rPr>
              <a:t>w</a:t>
            </a:r>
            <a:r>
              <a:rPr sz="1400" spc="-30" dirty="0">
                <a:latin typeface="Arial"/>
                <a:cs typeface="Arial"/>
              </a:rPr>
              <a:t>a</a:t>
            </a:r>
            <a:r>
              <a:rPr sz="1400" spc="-160" dirty="0">
                <a:latin typeface="Arial"/>
                <a:cs typeface="Arial"/>
              </a:rPr>
              <a:t>y</a:t>
            </a:r>
            <a:r>
              <a:rPr sz="1400" dirty="0">
                <a:latin typeface="Arial"/>
                <a:cs typeface="Arial"/>
              </a:rPr>
              <a:t>.</a:t>
            </a:r>
          </a:p>
          <a:p>
            <a:pPr marL="298450" indent="-285750">
              <a:lnSpc>
                <a:spcPct val="100000"/>
              </a:lnSpc>
              <a:spcBef>
                <a:spcPts val="815"/>
              </a:spcBef>
              <a:buFont typeface="Arial"/>
              <a:buChar char="•"/>
              <a:tabLst>
                <a:tab pos="298450" algn="l"/>
              </a:tabLst>
            </a:pPr>
            <a:r>
              <a:rPr sz="1400" spc="50" dirty="0">
                <a:latin typeface="Arial"/>
                <a:cs typeface="Arial"/>
              </a:rPr>
              <a:t>DO</a:t>
            </a:r>
            <a:r>
              <a:rPr sz="1400" spc="-10" dirty="0">
                <a:latin typeface="Arial"/>
                <a:cs typeface="Arial"/>
              </a:rPr>
              <a:t> </a:t>
            </a:r>
            <a:r>
              <a:rPr sz="1400" spc="65" dirty="0">
                <a:latin typeface="Arial"/>
                <a:cs typeface="Arial"/>
              </a:rPr>
              <a:t>NO</a:t>
            </a:r>
            <a:r>
              <a:rPr sz="1400" spc="-60" dirty="0">
                <a:latin typeface="Arial"/>
                <a:cs typeface="Arial"/>
              </a:rPr>
              <a:t>T</a:t>
            </a:r>
            <a:r>
              <a:rPr sz="1400" spc="-10" dirty="0">
                <a:latin typeface="Arial"/>
                <a:cs typeface="Arial"/>
              </a:rPr>
              <a:t> </a:t>
            </a:r>
            <a:r>
              <a:rPr sz="1400" spc="-15" dirty="0">
                <a:latin typeface="Arial"/>
                <a:cs typeface="Arial"/>
              </a:rPr>
              <a:t>c</a:t>
            </a:r>
            <a:r>
              <a:rPr sz="1400" spc="-25" dirty="0">
                <a:latin typeface="Arial"/>
                <a:cs typeface="Arial"/>
              </a:rPr>
              <a:t>h</a:t>
            </a:r>
            <a:r>
              <a:rPr sz="1400" spc="-60" dirty="0">
                <a:latin typeface="Arial"/>
                <a:cs typeface="Arial"/>
              </a:rPr>
              <a:t>a</a:t>
            </a:r>
            <a:r>
              <a:rPr sz="1400" spc="-5" dirty="0">
                <a:latin typeface="Arial"/>
                <a:cs typeface="Arial"/>
              </a:rPr>
              <a:t>n</a:t>
            </a:r>
            <a:r>
              <a:rPr sz="1400" spc="60" dirty="0">
                <a:latin typeface="Arial"/>
                <a:cs typeface="Arial"/>
              </a:rPr>
              <a:t>g</a:t>
            </a:r>
            <a:r>
              <a:rPr sz="1400" dirty="0">
                <a:latin typeface="Arial"/>
                <a:cs typeface="Arial"/>
              </a:rPr>
              <a:t>e</a:t>
            </a:r>
            <a:r>
              <a:rPr sz="1400" spc="-10"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5" dirty="0">
                <a:latin typeface="Arial"/>
                <a:cs typeface="Arial"/>
              </a:rPr>
              <a:t>c</a:t>
            </a:r>
            <a:r>
              <a:rPr sz="1400" spc="-5" dirty="0">
                <a:latin typeface="Arial"/>
                <a:cs typeface="Arial"/>
              </a:rPr>
              <a:t>o</a:t>
            </a:r>
            <a:r>
              <a:rPr sz="1400" spc="20" dirty="0">
                <a:latin typeface="Arial"/>
                <a:cs typeface="Arial"/>
              </a:rPr>
              <a:t>l</a:t>
            </a:r>
            <a:r>
              <a:rPr sz="1400" spc="35" dirty="0">
                <a:latin typeface="Arial"/>
                <a:cs typeface="Arial"/>
              </a:rPr>
              <a:t>o</a:t>
            </a:r>
            <a:r>
              <a:rPr sz="1400" spc="-5" dirty="0">
                <a:latin typeface="Arial"/>
                <a:cs typeface="Arial"/>
              </a:rPr>
              <a:t>u</a:t>
            </a:r>
            <a:r>
              <a:rPr sz="1400" spc="-10" dirty="0">
                <a:latin typeface="Arial"/>
                <a:cs typeface="Arial"/>
              </a:rPr>
              <a:t>r</a:t>
            </a:r>
            <a:r>
              <a:rPr sz="1400" spc="-105" dirty="0">
                <a:latin typeface="Arial"/>
                <a:cs typeface="Arial"/>
              </a:rPr>
              <a:t>s</a:t>
            </a:r>
            <a:r>
              <a:rPr sz="1400" dirty="0">
                <a:latin typeface="Arial"/>
                <a:cs typeface="Arial"/>
              </a:rPr>
              <a:t> </a:t>
            </a:r>
            <a:r>
              <a:rPr sz="1400" spc="20" dirty="0">
                <a:latin typeface="Arial"/>
                <a:cs typeface="Arial"/>
              </a:rPr>
              <a:t>i</a:t>
            </a:r>
            <a:r>
              <a:rPr sz="1400" dirty="0">
                <a:latin typeface="Arial"/>
                <a:cs typeface="Arial"/>
              </a:rPr>
              <a:t>n</a:t>
            </a:r>
            <a:r>
              <a:rPr sz="1400" spc="-10" dirty="0">
                <a:latin typeface="Arial"/>
                <a:cs typeface="Arial"/>
              </a:rPr>
              <a:t> </a:t>
            </a:r>
            <a:r>
              <a:rPr sz="1400" spc="-60" dirty="0">
                <a:latin typeface="Arial"/>
                <a:cs typeface="Arial"/>
              </a:rPr>
              <a:t>a</a:t>
            </a:r>
            <a:r>
              <a:rPr sz="1400" spc="-5" dirty="0">
                <a:latin typeface="Arial"/>
                <a:cs typeface="Arial"/>
              </a:rPr>
              <a:t>n</a:t>
            </a:r>
            <a:r>
              <a:rPr sz="1400" spc="-30" dirty="0">
                <a:latin typeface="Arial"/>
                <a:cs typeface="Arial"/>
              </a:rPr>
              <a:t>y</a:t>
            </a:r>
            <a:r>
              <a:rPr sz="1400" spc="-5" dirty="0">
                <a:latin typeface="Arial"/>
                <a:cs typeface="Arial"/>
              </a:rPr>
              <a:t> </a:t>
            </a:r>
            <a:r>
              <a:rPr sz="1400" dirty="0">
                <a:latin typeface="Arial"/>
                <a:cs typeface="Arial"/>
              </a:rPr>
              <a:t>w</a:t>
            </a:r>
            <a:r>
              <a:rPr sz="1400" spc="-60" dirty="0">
                <a:latin typeface="Arial"/>
                <a:cs typeface="Arial"/>
              </a:rPr>
              <a:t>a</a:t>
            </a:r>
            <a:r>
              <a:rPr sz="1400" spc="-30" dirty="0">
                <a:latin typeface="Arial"/>
                <a:cs typeface="Arial"/>
              </a:rPr>
              <a:t>y</a:t>
            </a:r>
            <a:endParaRPr sz="1400" dirty="0">
              <a:latin typeface="Arial"/>
              <a:cs typeface="Arial"/>
            </a:endParaRPr>
          </a:p>
          <a:p>
            <a:pPr marL="298450" marR="41910" indent="-285750">
              <a:lnSpc>
                <a:spcPct val="148600"/>
              </a:lnSpc>
              <a:spcBef>
                <a:spcPts val="120"/>
              </a:spcBef>
              <a:buFont typeface="Arial"/>
              <a:buChar char="•"/>
              <a:tabLst>
                <a:tab pos="298450" algn="l"/>
              </a:tabLst>
            </a:pPr>
            <a:r>
              <a:rPr sz="1400" spc="50" dirty="0">
                <a:latin typeface="Arial"/>
                <a:cs typeface="Arial"/>
              </a:rPr>
              <a:t>DO</a:t>
            </a:r>
            <a:r>
              <a:rPr sz="1400" spc="-10" dirty="0">
                <a:latin typeface="Arial"/>
                <a:cs typeface="Arial"/>
              </a:rPr>
              <a:t> </a:t>
            </a:r>
            <a:r>
              <a:rPr sz="1400" spc="65" dirty="0">
                <a:latin typeface="Arial"/>
                <a:cs typeface="Arial"/>
              </a:rPr>
              <a:t>NO</a:t>
            </a:r>
            <a:r>
              <a:rPr sz="1400" spc="-60" dirty="0">
                <a:latin typeface="Arial"/>
                <a:cs typeface="Arial"/>
              </a:rPr>
              <a:t>T</a:t>
            </a:r>
            <a:r>
              <a:rPr sz="1400" spc="-10" dirty="0">
                <a:latin typeface="Arial"/>
                <a:cs typeface="Arial"/>
              </a:rPr>
              <a:t> </a:t>
            </a:r>
            <a:r>
              <a:rPr sz="1400" spc="-5" dirty="0">
                <a:latin typeface="Arial"/>
                <a:cs typeface="Arial"/>
              </a:rPr>
              <a:t>u</a:t>
            </a:r>
            <a:r>
              <a:rPr sz="1400" spc="-105" dirty="0">
                <a:latin typeface="Arial"/>
                <a:cs typeface="Arial"/>
              </a:rPr>
              <a:t>s</a:t>
            </a:r>
            <a:r>
              <a:rPr sz="1400" dirty="0">
                <a:latin typeface="Arial"/>
                <a:cs typeface="Arial"/>
              </a:rPr>
              <a:t>e</a:t>
            </a:r>
            <a:r>
              <a:rPr sz="1400" spc="-10" dirty="0">
                <a:latin typeface="Arial"/>
                <a:cs typeface="Arial"/>
              </a:rPr>
              <a:t> </a:t>
            </a:r>
            <a:r>
              <a:rPr sz="1400" spc="-55" dirty="0">
                <a:latin typeface="Arial"/>
                <a:cs typeface="Arial"/>
              </a:rPr>
              <a:t>a</a:t>
            </a:r>
            <a:r>
              <a:rPr sz="1400" spc="-5" dirty="0">
                <a:latin typeface="Arial"/>
                <a:cs typeface="Arial"/>
              </a:rPr>
              <a:t> </a:t>
            </a:r>
            <a:r>
              <a:rPr sz="1400" spc="60" dirty="0">
                <a:latin typeface="Arial"/>
                <a:cs typeface="Arial"/>
              </a:rPr>
              <a:t>d</a:t>
            </a:r>
            <a:r>
              <a:rPr sz="1400" spc="20" dirty="0">
                <a:latin typeface="Arial"/>
                <a:cs typeface="Arial"/>
              </a:rPr>
              <a:t>i</a:t>
            </a:r>
            <a:r>
              <a:rPr sz="1400" spc="-10" dirty="0">
                <a:latin typeface="Arial"/>
                <a:cs typeface="Arial"/>
              </a:rPr>
              <a:t>f</a:t>
            </a:r>
            <a:r>
              <a:rPr sz="1400" spc="15" dirty="0">
                <a:latin typeface="Arial"/>
                <a:cs typeface="Arial"/>
              </a:rPr>
              <a:t>f</a:t>
            </a:r>
            <a:r>
              <a:rPr sz="1400" spc="-5" dirty="0">
                <a:latin typeface="Arial"/>
                <a:cs typeface="Arial"/>
              </a:rPr>
              <a:t>e</a:t>
            </a:r>
            <a:r>
              <a:rPr sz="1400" spc="-35" dirty="0">
                <a:latin typeface="Arial"/>
                <a:cs typeface="Arial"/>
              </a:rPr>
              <a:t>r</a:t>
            </a:r>
            <a:r>
              <a:rPr sz="1400" spc="-5" dirty="0">
                <a:latin typeface="Arial"/>
                <a:cs typeface="Arial"/>
              </a:rPr>
              <a:t>en</a:t>
            </a:r>
            <a:r>
              <a:rPr sz="1400" spc="70" dirty="0">
                <a:latin typeface="Arial"/>
                <a:cs typeface="Arial"/>
              </a:rPr>
              <a:t>t</a:t>
            </a:r>
            <a:r>
              <a:rPr sz="1400" spc="-5" dirty="0">
                <a:latin typeface="Arial"/>
                <a:cs typeface="Arial"/>
              </a:rPr>
              <a:t> </a:t>
            </a:r>
            <a:r>
              <a:rPr sz="1400" spc="65" dirty="0">
                <a:latin typeface="Arial"/>
                <a:cs typeface="Arial"/>
              </a:rPr>
              <a:t>t</a:t>
            </a:r>
            <a:r>
              <a:rPr sz="1400" spc="20" dirty="0">
                <a:latin typeface="Arial"/>
                <a:cs typeface="Arial"/>
              </a:rPr>
              <a:t>y</a:t>
            </a:r>
            <a:r>
              <a:rPr sz="1400" spc="10" dirty="0">
                <a:latin typeface="Arial"/>
                <a:cs typeface="Arial"/>
              </a:rPr>
              <a:t>p</a:t>
            </a:r>
            <a:r>
              <a:rPr sz="1400" spc="-5" dirty="0">
                <a:latin typeface="Arial"/>
                <a:cs typeface="Arial"/>
              </a:rPr>
              <a:t>e</a:t>
            </a:r>
            <a:r>
              <a:rPr sz="1400" spc="15" dirty="0">
                <a:latin typeface="Arial"/>
                <a:cs typeface="Arial"/>
              </a:rPr>
              <a:t>f</a:t>
            </a:r>
            <a:r>
              <a:rPr sz="1400" spc="-60" dirty="0">
                <a:latin typeface="Arial"/>
                <a:cs typeface="Arial"/>
              </a:rPr>
              <a:t>a</a:t>
            </a:r>
            <a:r>
              <a:rPr sz="1400" spc="-15" dirty="0">
                <a:latin typeface="Arial"/>
                <a:cs typeface="Arial"/>
              </a:rPr>
              <a:t>ce</a:t>
            </a:r>
            <a:r>
              <a:rPr sz="1400" spc="-10" dirty="0">
                <a:latin typeface="Arial"/>
                <a:cs typeface="Arial"/>
              </a:rPr>
              <a:t> </a:t>
            </a:r>
            <a:r>
              <a:rPr sz="1400" spc="15" dirty="0">
                <a:latin typeface="Arial"/>
                <a:cs typeface="Arial"/>
              </a:rPr>
              <a:t>f</a:t>
            </a:r>
            <a:r>
              <a:rPr sz="1400" spc="35" dirty="0">
                <a:latin typeface="Arial"/>
                <a:cs typeface="Arial"/>
              </a:rPr>
              <a:t>o</a:t>
            </a:r>
            <a:r>
              <a:rPr sz="1400" spc="-5" dirty="0">
                <a:latin typeface="Arial"/>
                <a:cs typeface="Arial"/>
              </a:rPr>
              <a:t>r </a:t>
            </a:r>
            <a:r>
              <a:rPr sz="1400" spc="65" dirty="0">
                <a:latin typeface="Arial"/>
                <a:cs typeface="Arial"/>
              </a:rPr>
              <a:t>t</a:t>
            </a:r>
            <a:r>
              <a:rPr sz="1400" spc="-5" dirty="0">
                <a:latin typeface="Arial"/>
                <a:cs typeface="Arial"/>
              </a:rPr>
              <a:t>h</a:t>
            </a:r>
            <a:r>
              <a:rPr sz="1400" dirty="0">
                <a:latin typeface="Arial"/>
                <a:cs typeface="Arial"/>
              </a:rPr>
              <a:t>e </a:t>
            </a:r>
            <a:r>
              <a:rPr sz="1400" spc="20" dirty="0">
                <a:latin typeface="Arial"/>
                <a:cs typeface="Arial"/>
              </a:rPr>
              <a:t>l</a:t>
            </a:r>
            <a:r>
              <a:rPr sz="1400" spc="40" dirty="0">
                <a:latin typeface="Arial"/>
                <a:cs typeface="Arial"/>
              </a:rPr>
              <a:t>o</a:t>
            </a:r>
            <a:r>
              <a:rPr sz="1400" spc="60" dirty="0">
                <a:latin typeface="Arial"/>
                <a:cs typeface="Arial"/>
              </a:rPr>
              <a:t>g</a:t>
            </a:r>
            <a:r>
              <a:rPr sz="1400" spc="45" dirty="0">
                <a:latin typeface="Arial"/>
                <a:cs typeface="Arial"/>
              </a:rPr>
              <a:t>o</a:t>
            </a:r>
            <a:endParaRPr sz="1400" dirty="0">
              <a:latin typeface="Arial"/>
              <a:cs typeface="Arial"/>
            </a:endParaRPr>
          </a:p>
          <a:p>
            <a:pPr marL="298450" indent="-285750">
              <a:lnSpc>
                <a:spcPct val="100000"/>
              </a:lnSpc>
              <a:spcBef>
                <a:spcPts val="815"/>
              </a:spcBef>
              <a:buFont typeface="Arial"/>
              <a:buChar char="•"/>
              <a:tabLst>
                <a:tab pos="298450" algn="l"/>
              </a:tabLst>
            </a:pPr>
            <a:r>
              <a:rPr sz="1400" spc="50" dirty="0">
                <a:latin typeface="Arial"/>
                <a:cs typeface="Arial"/>
              </a:rPr>
              <a:t>DO</a:t>
            </a:r>
            <a:r>
              <a:rPr sz="1400" spc="-10" dirty="0">
                <a:latin typeface="Arial"/>
                <a:cs typeface="Arial"/>
              </a:rPr>
              <a:t> </a:t>
            </a:r>
            <a:r>
              <a:rPr sz="1400" spc="65" dirty="0">
                <a:latin typeface="Arial"/>
                <a:cs typeface="Arial"/>
              </a:rPr>
              <a:t>NO</a:t>
            </a:r>
            <a:r>
              <a:rPr sz="1400" spc="-60" dirty="0">
                <a:latin typeface="Arial"/>
                <a:cs typeface="Arial"/>
              </a:rPr>
              <a:t>T</a:t>
            </a:r>
            <a:r>
              <a:rPr sz="1400" spc="-10" dirty="0">
                <a:latin typeface="Arial"/>
                <a:cs typeface="Arial"/>
              </a:rPr>
              <a:t> </a:t>
            </a:r>
            <a:r>
              <a:rPr sz="1400" spc="-5" dirty="0">
                <a:latin typeface="Arial"/>
                <a:cs typeface="Arial"/>
              </a:rPr>
              <a:t>u</a:t>
            </a:r>
            <a:r>
              <a:rPr sz="1400" spc="-105" dirty="0">
                <a:latin typeface="Arial"/>
                <a:cs typeface="Arial"/>
              </a:rPr>
              <a:t>s</a:t>
            </a:r>
            <a:r>
              <a:rPr sz="1400" dirty="0">
                <a:latin typeface="Arial"/>
                <a:cs typeface="Arial"/>
              </a:rPr>
              <a:t>e</a:t>
            </a:r>
            <a:r>
              <a:rPr sz="1400" spc="-10" dirty="0">
                <a:latin typeface="Arial"/>
                <a:cs typeface="Arial"/>
              </a:rPr>
              <a:t> </a:t>
            </a:r>
            <a:r>
              <a:rPr sz="1400" spc="35" dirty="0">
                <a:latin typeface="Arial"/>
                <a:cs typeface="Arial"/>
              </a:rPr>
              <a:t>o</a:t>
            </a:r>
            <a:r>
              <a:rPr sz="1400" dirty="0">
                <a:latin typeface="Arial"/>
                <a:cs typeface="Arial"/>
              </a:rPr>
              <a:t>n</a:t>
            </a:r>
            <a:r>
              <a:rPr sz="1400" spc="-10" dirty="0">
                <a:latin typeface="Arial"/>
                <a:cs typeface="Arial"/>
              </a:rPr>
              <a:t> </a:t>
            </a:r>
            <a:r>
              <a:rPr sz="1400" spc="-55" dirty="0">
                <a:latin typeface="Arial"/>
                <a:cs typeface="Arial"/>
              </a:rPr>
              <a:t>a</a:t>
            </a:r>
            <a:r>
              <a:rPr sz="1400" spc="-5" dirty="0">
                <a:latin typeface="Arial"/>
                <a:cs typeface="Arial"/>
              </a:rPr>
              <a:t> </a:t>
            </a:r>
            <a:r>
              <a:rPr sz="1400" spc="5" dirty="0">
                <a:latin typeface="Arial"/>
                <a:cs typeface="Arial"/>
              </a:rPr>
              <a:t>c</a:t>
            </a:r>
            <a:r>
              <a:rPr sz="1400" spc="-5" dirty="0">
                <a:latin typeface="Arial"/>
                <a:cs typeface="Arial"/>
              </a:rPr>
              <a:t>o</a:t>
            </a:r>
            <a:r>
              <a:rPr sz="1400" spc="10" dirty="0">
                <a:latin typeface="Arial"/>
                <a:cs typeface="Arial"/>
              </a:rPr>
              <a:t>m</a:t>
            </a:r>
            <a:r>
              <a:rPr sz="1400" spc="60" dirty="0">
                <a:latin typeface="Arial"/>
                <a:cs typeface="Arial"/>
              </a:rPr>
              <a:t>p</a:t>
            </a:r>
            <a:r>
              <a:rPr sz="1400" spc="20" dirty="0">
                <a:latin typeface="Arial"/>
                <a:cs typeface="Arial"/>
              </a:rPr>
              <a:t>l</a:t>
            </a:r>
            <a:r>
              <a:rPr sz="1400" spc="-5" dirty="0">
                <a:latin typeface="Arial"/>
                <a:cs typeface="Arial"/>
              </a:rPr>
              <a:t>e</a:t>
            </a:r>
            <a:r>
              <a:rPr sz="1400" spc="-30" dirty="0">
                <a:latin typeface="Arial"/>
                <a:cs typeface="Arial"/>
              </a:rPr>
              <a:t>x</a:t>
            </a:r>
            <a:r>
              <a:rPr sz="1400" spc="-5" dirty="0">
                <a:latin typeface="Arial"/>
                <a:cs typeface="Arial"/>
              </a:rPr>
              <a:t> </a:t>
            </a:r>
            <a:r>
              <a:rPr sz="1400" spc="60" dirty="0">
                <a:latin typeface="Arial"/>
                <a:cs typeface="Arial"/>
              </a:rPr>
              <a:t>b</a:t>
            </a:r>
            <a:r>
              <a:rPr sz="1400" spc="-60" dirty="0">
                <a:latin typeface="Arial"/>
                <a:cs typeface="Arial"/>
              </a:rPr>
              <a:t>a</a:t>
            </a:r>
            <a:r>
              <a:rPr sz="1400" spc="5" dirty="0">
                <a:latin typeface="Arial"/>
                <a:cs typeface="Arial"/>
              </a:rPr>
              <a:t>ck</a:t>
            </a:r>
            <a:r>
              <a:rPr sz="1400" spc="-5" dirty="0">
                <a:latin typeface="Arial"/>
                <a:cs typeface="Arial"/>
              </a:rPr>
              <a:t>g</a:t>
            </a:r>
            <a:r>
              <a:rPr sz="1400" spc="-35" dirty="0">
                <a:latin typeface="Arial"/>
                <a:cs typeface="Arial"/>
              </a:rPr>
              <a:t>r</a:t>
            </a:r>
            <a:r>
              <a:rPr sz="1400" spc="35" dirty="0">
                <a:latin typeface="Arial"/>
                <a:cs typeface="Arial"/>
              </a:rPr>
              <a:t>o</a:t>
            </a:r>
            <a:r>
              <a:rPr sz="1400" spc="-5" dirty="0">
                <a:latin typeface="Arial"/>
                <a:cs typeface="Arial"/>
              </a:rPr>
              <a:t>un</a:t>
            </a:r>
            <a:r>
              <a:rPr sz="1400" spc="70" dirty="0">
                <a:latin typeface="Arial"/>
                <a:cs typeface="Arial"/>
              </a:rPr>
              <a:t>d</a:t>
            </a:r>
            <a:endParaRPr sz="1400" dirty="0">
              <a:latin typeface="Arial"/>
              <a:cs typeface="Arial"/>
            </a:endParaRPr>
          </a:p>
          <a:p>
            <a:pPr marL="298450" marR="12065" indent="-285750">
              <a:lnSpc>
                <a:spcPct val="148600"/>
              </a:lnSpc>
              <a:buFont typeface="Arial"/>
              <a:buChar char="•"/>
              <a:tabLst>
                <a:tab pos="298450" algn="l"/>
              </a:tabLst>
            </a:pPr>
            <a:r>
              <a:rPr sz="1400" spc="50" dirty="0">
                <a:latin typeface="Arial"/>
                <a:cs typeface="Arial"/>
              </a:rPr>
              <a:t>DO</a:t>
            </a:r>
            <a:r>
              <a:rPr sz="1400" spc="-10" dirty="0">
                <a:latin typeface="Arial"/>
                <a:cs typeface="Arial"/>
              </a:rPr>
              <a:t> </a:t>
            </a:r>
            <a:r>
              <a:rPr sz="1400" spc="65" dirty="0">
                <a:latin typeface="Arial"/>
                <a:cs typeface="Arial"/>
              </a:rPr>
              <a:t>NO</a:t>
            </a:r>
            <a:r>
              <a:rPr sz="1400" spc="-60" dirty="0">
                <a:latin typeface="Arial"/>
                <a:cs typeface="Arial"/>
              </a:rPr>
              <a:t>T</a:t>
            </a:r>
            <a:r>
              <a:rPr sz="1400" spc="-10" dirty="0">
                <a:latin typeface="Arial"/>
                <a:cs typeface="Arial"/>
              </a:rPr>
              <a:t> </a:t>
            </a:r>
            <a:r>
              <a:rPr sz="1400" spc="-60" dirty="0">
                <a:latin typeface="Arial"/>
                <a:cs typeface="Arial"/>
              </a:rPr>
              <a:t>a</a:t>
            </a:r>
            <a:r>
              <a:rPr sz="1400" spc="60" dirty="0">
                <a:latin typeface="Arial"/>
                <a:cs typeface="Arial"/>
              </a:rPr>
              <a:t>d</a:t>
            </a:r>
            <a:r>
              <a:rPr sz="1400" spc="70" dirty="0">
                <a:latin typeface="Arial"/>
                <a:cs typeface="Arial"/>
              </a:rPr>
              <a:t>d</a:t>
            </a:r>
            <a:r>
              <a:rPr sz="1400" spc="-10" dirty="0">
                <a:latin typeface="Arial"/>
                <a:cs typeface="Arial"/>
              </a:rPr>
              <a:t> </a:t>
            </a:r>
            <a:r>
              <a:rPr sz="1400" spc="65" dirty="0">
                <a:latin typeface="Arial"/>
                <a:cs typeface="Arial"/>
              </a:rPr>
              <a:t>t</a:t>
            </a:r>
            <a:r>
              <a:rPr sz="1400" spc="-5" dirty="0">
                <a:latin typeface="Arial"/>
                <a:cs typeface="Arial"/>
              </a:rPr>
              <a:t>e</a:t>
            </a:r>
            <a:r>
              <a:rPr sz="1400" spc="20" dirty="0">
                <a:latin typeface="Arial"/>
                <a:cs typeface="Arial"/>
              </a:rPr>
              <a:t>xt</a:t>
            </a:r>
            <a:r>
              <a:rPr sz="1400" spc="-5" dirty="0">
                <a:latin typeface="Arial"/>
                <a:cs typeface="Arial"/>
              </a:rPr>
              <a:t> </a:t>
            </a:r>
            <a:r>
              <a:rPr sz="1400" spc="35" dirty="0">
                <a:latin typeface="Arial"/>
                <a:cs typeface="Arial"/>
              </a:rPr>
              <a:t>o</a:t>
            </a:r>
            <a:r>
              <a:rPr sz="1400" spc="-5" dirty="0">
                <a:latin typeface="Arial"/>
                <a:cs typeface="Arial"/>
              </a:rPr>
              <a:t>r </a:t>
            </a:r>
            <a:r>
              <a:rPr sz="1400" spc="10" dirty="0">
                <a:latin typeface="Arial"/>
                <a:cs typeface="Arial"/>
              </a:rPr>
              <a:t>m</a:t>
            </a:r>
            <a:r>
              <a:rPr sz="1400" spc="-60" dirty="0">
                <a:latin typeface="Arial"/>
                <a:cs typeface="Arial"/>
              </a:rPr>
              <a:t>a</a:t>
            </a:r>
            <a:r>
              <a:rPr sz="1400" spc="-15" dirty="0">
                <a:latin typeface="Arial"/>
                <a:cs typeface="Arial"/>
              </a:rPr>
              <a:t>ke</a:t>
            </a:r>
            <a:r>
              <a:rPr sz="1400" spc="-10" dirty="0">
                <a:latin typeface="Arial"/>
                <a:cs typeface="Arial"/>
              </a:rPr>
              <a:t> </a:t>
            </a:r>
            <a:r>
              <a:rPr sz="1400" spc="-60" dirty="0">
                <a:latin typeface="Arial"/>
                <a:cs typeface="Arial"/>
              </a:rPr>
              <a:t>a</a:t>
            </a:r>
            <a:r>
              <a:rPr sz="1400" spc="-5" dirty="0">
                <a:latin typeface="Arial"/>
                <a:cs typeface="Arial"/>
              </a:rPr>
              <a:t>n</a:t>
            </a:r>
            <a:r>
              <a:rPr sz="1400" spc="-30" dirty="0">
                <a:latin typeface="Arial"/>
                <a:cs typeface="Arial"/>
              </a:rPr>
              <a:t>y</a:t>
            </a:r>
            <a:r>
              <a:rPr sz="1400" spc="-5" dirty="0">
                <a:latin typeface="Arial"/>
                <a:cs typeface="Arial"/>
              </a:rPr>
              <a:t> </a:t>
            </a:r>
            <a:r>
              <a:rPr sz="1400" spc="-60" dirty="0">
                <a:latin typeface="Arial"/>
                <a:cs typeface="Arial"/>
              </a:rPr>
              <a:t>a</a:t>
            </a:r>
            <a:r>
              <a:rPr sz="1400" spc="60" dirty="0">
                <a:latin typeface="Arial"/>
                <a:cs typeface="Arial"/>
              </a:rPr>
              <a:t>dd</a:t>
            </a:r>
            <a:r>
              <a:rPr sz="1400" spc="20" dirty="0">
                <a:latin typeface="Arial"/>
                <a:cs typeface="Arial"/>
              </a:rPr>
              <a:t>i</a:t>
            </a:r>
            <a:r>
              <a:rPr sz="1400" spc="65" dirty="0">
                <a:latin typeface="Arial"/>
                <a:cs typeface="Arial"/>
              </a:rPr>
              <a:t>t</a:t>
            </a:r>
            <a:r>
              <a:rPr sz="1400" spc="20" dirty="0">
                <a:latin typeface="Arial"/>
                <a:cs typeface="Arial"/>
              </a:rPr>
              <a:t>i</a:t>
            </a:r>
            <a:r>
              <a:rPr sz="1400" spc="35" dirty="0">
                <a:latin typeface="Arial"/>
                <a:cs typeface="Arial"/>
              </a:rPr>
              <a:t>o</a:t>
            </a:r>
            <a:r>
              <a:rPr sz="1400" spc="-5" dirty="0">
                <a:latin typeface="Arial"/>
                <a:cs typeface="Arial"/>
              </a:rPr>
              <a:t>n</a:t>
            </a:r>
            <a:r>
              <a:rPr sz="1400" spc="-105" dirty="0">
                <a:latin typeface="Arial"/>
                <a:cs typeface="Arial"/>
              </a:rPr>
              <a:t>s</a:t>
            </a:r>
            <a:r>
              <a:rPr sz="1400" spc="-60" dirty="0">
                <a:latin typeface="Arial"/>
                <a:cs typeface="Arial"/>
              </a:rPr>
              <a:t> </a:t>
            </a:r>
            <a:r>
              <a:rPr sz="1400" spc="30" dirty="0">
                <a:latin typeface="Arial"/>
                <a:cs typeface="Arial"/>
              </a:rPr>
              <a:t>t</a:t>
            </a:r>
            <a:r>
              <a:rPr sz="1400" spc="75" dirty="0">
                <a:latin typeface="Arial"/>
                <a:cs typeface="Arial"/>
              </a:rPr>
              <a:t>o</a:t>
            </a:r>
            <a:r>
              <a:rPr sz="1400" spc="-10" dirty="0">
                <a:latin typeface="Arial"/>
                <a:cs typeface="Arial"/>
              </a:rPr>
              <a:t> </a:t>
            </a:r>
            <a:r>
              <a:rPr sz="1400" spc="30" dirty="0">
                <a:latin typeface="Arial"/>
                <a:cs typeface="Arial"/>
              </a:rPr>
              <a:t>th</a:t>
            </a:r>
            <a:r>
              <a:rPr sz="1400" dirty="0">
                <a:latin typeface="Arial"/>
                <a:cs typeface="Arial"/>
              </a:rPr>
              <a:t>e</a:t>
            </a:r>
            <a:r>
              <a:rPr sz="1400" spc="-10" dirty="0">
                <a:latin typeface="Arial"/>
                <a:cs typeface="Arial"/>
              </a:rPr>
              <a:t> </a:t>
            </a:r>
            <a:r>
              <a:rPr sz="1400" spc="20" dirty="0">
                <a:latin typeface="Arial"/>
                <a:cs typeface="Arial"/>
              </a:rPr>
              <a:t>l</a:t>
            </a:r>
            <a:r>
              <a:rPr sz="1400" spc="40" dirty="0">
                <a:latin typeface="Arial"/>
                <a:cs typeface="Arial"/>
              </a:rPr>
              <a:t>o</a:t>
            </a:r>
            <a:r>
              <a:rPr sz="1400" spc="65" dirty="0">
                <a:latin typeface="Arial"/>
                <a:cs typeface="Arial"/>
              </a:rPr>
              <a:t>g</a:t>
            </a:r>
            <a:r>
              <a:rPr sz="1400" spc="45" dirty="0">
                <a:latin typeface="Arial"/>
                <a:cs typeface="Arial"/>
              </a:rPr>
              <a:t>o</a:t>
            </a:r>
            <a:endParaRPr sz="1400" dirty="0">
              <a:latin typeface="Arial"/>
              <a:cs typeface="Arial"/>
            </a:endParaRPr>
          </a:p>
          <a:p>
            <a:pPr marL="298450" marR="579120" indent="-285750">
              <a:lnSpc>
                <a:spcPct val="148600"/>
              </a:lnSpc>
              <a:spcBef>
                <a:spcPts val="120"/>
              </a:spcBef>
              <a:buFont typeface="Arial"/>
              <a:buChar char="•"/>
              <a:tabLst>
                <a:tab pos="298450" algn="l"/>
              </a:tabLst>
            </a:pPr>
            <a:r>
              <a:rPr sz="1400" spc="50" dirty="0">
                <a:latin typeface="Arial"/>
                <a:cs typeface="Arial"/>
              </a:rPr>
              <a:t>DO</a:t>
            </a:r>
            <a:r>
              <a:rPr sz="1400" spc="-10" dirty="0">
                <a:latin typeface="Arial"/>
                <a:cs typeface="Arial"/>
              </a:rPr>
              <a:t> </a:t>
            </a:r>
            <a:r>
              <a:rPr sz="1400" spc="65" dirty="0">
                <a:latin typeface="Arial"/>
                <a:cs typeface="Arial"/>
              </a:rPr>
              <a:t>NO</a:t>
            </a:r>
            <a:r>
              <a:rPr sz="1400" spc="-60" dirty="0">
                <a:latin typeface="Arial"/>
                <a:cs typeface="Arial"/>
              </a:rPr>
              <a:t>T</a:t>
            </a:r>
            <a:r>
              <a:rPr sz="1400" spc="-10" dirty="0">
                <a:latin typeface="Arial"/>
                <a:cs typeface="Arial"/>
              </a:rPr>
              <a:t> </a:t>
            </a:r>
            <a:r>
              <a:rPr sz="1400" spc="-5" dirty="0">
                <a:latin typeface="Arial"/>
                <a:cs typeface="Arial"/>
              </a:rPr>
              <a:t>u</a:t>
            </a:r>
            <a:r>
              <a:rPr sz="1400" spc="-105" dirty="0">
                <a:latin typeface="Arial"/>
                <a:cs typeface="Arial"/>
              </a:rPr>
              <a:t>s</a:t>
            </a:r>
            <a:r>
              <a:rPr sz="1400" dirty="0">
                <a:latin typeface="Arial"/>
                <a:cs typeface="Arial"/>
              </a:rPr>
              <a:t>e</a:t>
            </a:r>
            <a:r>
              <a:rPr sz="1400" spc="-10" dirty="0">
                <a:latin typeface="Arial"/>
                <a:cs typeface="Arial"/>
              </a:rPr>
              <a:t> </a:t>
            </a:r>
            <a:r>
              <a:rPr sz="1400" spc="-60" dirty="0">
                <a:latin typeface="Arial"/>
                <a:cs typeface="Arial"/>
              </a:rPr>
              <a:t>a</a:t>
            </a:r>
            <a:r>
              <a:rPr sz="1400" spc="-5" dirty="0">
                <a:latin typeface="Arial"/>
                <a:cs typeface="Arial"/>
              </a:rPr>
              <a:t>n</a:t>
            </a:r>
            <a:r>
              <a:rPr sz="1400" spc="-30" dirty="0">
                <a:latin typeface="Arial"/>
                <a:cs typeface="Arial"/>
              </a:rPr>
              <a:t>y</a:t>
            </a:r>
            <a:r>
              <a:rPr sz="1400" spc="-5" dirty="0">
                <a:latin typeface="Arial"/>
                <a:cs typeface="Arial"/>
              </a:rPr>
              <a:t> </a:t>
            </a:r>
            <a:r>
              <a:rPr sz="1400" spc="60" dirty="0">
                <a:latin typeface="Arial"/>
                <a:cs typeface="Arial"/>
              </a:rPr>
              <a:t>p</a:t>
            </a:r>
            <a:r>
              <a:rPr sz="1400" spc="-60" dirty="0">
                <a:latin typeface="Arial"/>
                <a:cs typeface="Arial"/>
              </a:rPr>
              <a:t>a</a:t>
            </a:r>
            <a:r>
              <a:rPr sz="1400" spc="-10" dirty="0">
                <a:latin typeface="Arial"/>
                <a:cs typeface="Arial"/>
              </a:rPr>
              <a:t>r</a:t>
            </a:r>
            <a:r>
              <a:rPr sz="1400" spc="70" dirty="0">
                <a:latin typeface="Arial"/>
                <a:cs typeface="Arial"/>
              </a:rPr>
              <a:t>t</a:t>
            </a:r>
            <a:r>
              <a:rPr sz="1400" spc="-5" dirty="0">
                <a:latin typeface="Arial"/>
                <a:cs typeface="Arial"/>
              </a:rPr>
              <a:t> </a:t>
            </a:r>
            <a:r>
              <a:rPr sz="1400" spc="35" dirty="0">
                <a:latin typeface="Arial"/>
                <a:cs typeface="Arial"/>
              </a:rPr>
              <a:t>o</a:t>
            </a:r>
            <a:r>
              <a:rPr sz="1400" spc="20" dirty="0">
                <a:latin typeface="Arial"/>
                <a:cs typeface="Arial"/>
              </a:rPr>
              <a:t>f</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20" dirty="0">
                <a:latin typeface="Arial"/>
                <a:cs typeface="Arial"/>
              </a:rPr>
              <a:t>l</a:t>
            </a:r>
            <a:r>
              <a:rPr sz="1400" spc="35" dirty="0">
                <a:latin typeface="Arial"/>
                <a:cs typeface="Arial"/>
              </a:rPr>
              <a:t>o</a:t>
            </a:r>
            <a:r>
              <a:rPr sz="1400" spc="60" dirty="0">
                <a:latin typeface="Arial"/>
                <a:cs typeface="Arial"/>
              </a:rPr>
              <a:t>g</a:t>
            </a:r>
            <a:r>
              <a:rPr sz="1400" spc="45" dirty="0">
                <a:latin typeface="Arial"/>
                <a:cs typeface="Arial"/>
              </a:rPr>
              <a:t>o</a:t>
            </a:r>
            <a:r>
              <a:rPr sz="1400" spc="20" dirty="0">
                <a:latin typeface="Arial"/>
                <a:cs typeface="Arial"/>
              </a:rPr>
              <a:t> </a:t>
            </a:r>
            <a:r>
              <a:rPr sz="1400" spc="-60" dirty="0">
                <a:latin typeface="Arial"/>
                <a:cs typeface="Arial"/>
              </a:rPr>
              <a:t>s</a:t>
            </a:r>
            <a:r>
              <a:rPr sz="1400" spc="-70" dirty="0">
                <a:latin typeface="Arial"/>
                <a:cs typeface="Arial"/>
              </a:rPr>
              <a:t>e</a:t>
            </a:r>
            <a:r>
              <a:rPr sz="1400" spc="60" dirty="0">
                <a:latin typeface="Arial"/>
                <a:cs typeface="Arial"/>
              </a:rPr>
              <a:t>p</a:t>
            </a:r>
            <a:r>
              <a:rPr sz="1400" spc="-60" dirty="0">
                <a:latin typeface="Arial"/>
                <a:cs typeface="Arial"/>
              </a:rPr>
              <a:t>a</a:t>
            </a:r>
            <a:r>
              <a:rPr sz="1400" spc="-10" dirty="0">
                <a:latin typeface="Arial"/>
                <a:cs typeface="Arial"/>
              </a:rPr>
              <a:t>r</a:t>
            </a:r>
            <a:r>
              <a:rPr sz="1400" spc="-60" dirty="0">
                <a:latin typeface="Arial"/>
                <a:cs typeface="Arial"/>
              </a:rPr>
              <a:t>a</a:t>
            </a:r>
            <a:r>
              <a:rPr sz="1400" spc="65" dirty="0">
                <a:latin typeface="Arial"/>
                <a:cs typeface="Arial"/>
              </a:rPr>
              <a:t>t</a:t>
            </a:r>
            <a:r>
              <a:rPr sz="1400" spc="-5" dirty="0">
                <a:latin typeface="Arial"/>
                <a:cs typeface="Arial"/>
              </a:rPr>
              <a:t>e</a:t>
            </a:r>
            <a:r>
              <a:rPr sz="1400" spc="20" dirty="0">
                <a:latin typeface="Arial"/>
                <a:cs typeface="Arial"/>
              </a:rPr>
              <a:t>l</a:t>
            </a:r>
            <a:r>
              <a:rPr sz="1400" spc="-30" dirty="0">
                <a:latin typeface="Arial"/>
                <a:cs typeface="Arial"/>
              </a:rPr>
              <a:t>y</a:t>
            </a:r>
            <a:endParaRPr sz="1400" dirty="0">
              <a:latin typeface="Arial"/>
              <a:cs typeface="Arial"/>
            </a:endParaRPr>
          </a:p>
        </p:txBody>
      </p:sp>
      <p:sp>
        <p:nvSpPr>
          <p:cNvPr id="20" name="object 20"/>
          <p:cNvSpPr txBox="1"/>
          <p:nvPr/>
        </p:nvSpPr>
        <p:spPr>
          <a:xfrm>
            <a:off x="5357767" y="4420301"/>
            <a:ext cx="1650364" cy="358140"/>
          </a:xfrm>
          <a:prstGeom prst="rect">
            <a:avLst/>
          </a:prstGeom>
        </p:spPr>
        <p:txBody>
          <a:bodyPr vert="horz" wrap="square" lIns="0" tIns="0" rIns="0" bIns="0" rtlCol="0">
            <a:spAutoFit/>
          </a:bodyPr>
          <a:lstStyle/>
          <a:p>
            <a:pPr marL="12700" marR="5080">
              <a:lnSpc>
                <a:spcPts val="1420"/>
              </a:lnSpc>
            </a:pPr>
            <a:r>
              <a:rPr sz="1200" spc="35" dirty="0">
                <a:latin typeface="Arial"/>
                <a:cs typeface="Arial"/>
              </a:rPr>
              <a:t>D</a:t>
            </a:r>
            <a:r>
              <a:rPr sz="1200" spc="45" dirty="0">
                <a:latin typeface="Arial"/>
                <a:cs typeface="Arial"/>
              </a:rPr>
              <a:t>O</a:t>
            </a:r>
            <a:r>
              <a:rPr sz="1200" dirty="0">
                <a:latin typeface="Arial"/>
                <a:cs typeface="Arial"/>
              </a:rPr>
              <a:t> </a:t>
            </a:r>
            <a:r>
              <a:rPr sz="1200" spc="60" dirty="0">
                <a:latin typeface="Arial"/>
                <a:cs typeface="Arial"/>
              </a:rPr>
              <a:t>NO</a:t>
            </a:r>
            <a:r>
              <a:rPr sz="1200" spc="-55" dirty="0">
                <a:latin typeface="Arial"/>
                <a:cs typeface="Arial"/>
              </a:rPr>
              <a:t>T</a:t>
            </a:r>
            <a:r>
              <a:rPr sz="1200" dirty="0">
                <a:latin typeface="Arial"/>
                <a:cs typeface="Arial"/>
              </a:rPr>
              <a:t> </a:t>
            </a:r>
            <a:r>
              <a:rPr sz="1200" spc="-10" dirty="0">
                <a:latin typeface="Arial"/>
                <a:cs typeface="Arial"/>
              </a:rPr>
              <a:t>u</a:t>
            </a:r>
            <a:r>
              <a:rPr sz="1200" spc="-90" dirty="0">
                <a:latin typeface="Arial"/>
                <a:cs typeface="Arial"/>
              </a:rPr>
              <a:t>s</a:t>
            </a:r>
            <a:r>
              <a:rPr sz="1200" dirty="0">
                <a:latin typeface="Arial"/>
                <a:cs typeface="Arial"/>
              </a:rPr>
              <a:t>e</a:t>
            </a:r>
            <a:r>
              <a:rPr sz="1200" spc="-5" dirty="0">
                <a:latin typeface="Arial"/>
                <a:cs typeface="Arial"/>
              </a:rPr>
              <a:t> </a:t>
            </a:r>
            <a:r>
              <a:rPr sz="1200" spc="-50" dirty="0">
                <a:latin typeface="Arial"/>
                <a:cs typeface="Arial"/>
              </a:rPr>
              <a:t>a</a:t>
            </a:r>
            <a:r>
              <a:rPr sz="1200" spc="5" dirty="0">
                <a:latin typeface="Arial"/>
                <a:cs typeface="Arial"/>
              </a:rPr>
              <a:t> </a:t>
            </a:r>
            <a:r>
              <a:rPr sz="1200" spc="60" dirty="0">
                <a:latin typeface="Arial"/>
                <a:cs typeface="Arial"/>
              </a:rPr>
              <a:t>d</a:t>
            </a:r>
            <a:r>
              <a:rPr sz="1200" spc="15" dirty="0">
                <a:latin typeface="Arial"/>
                <a:cs typeface="Arial"/>
              </a:rPr>
              <a:t>i</a:t>
            </a:r>
            <a:r>
              <a:rPr sz="1200" spc="-10" dirty="0">
                <a:latin typeface="Arial"/>
                <a:cs typeface="Arial"/>
              </a:rPr>
              <a:t>f</a:t>
            </a:r>
            <a:r>
              <a:rPr sz="1200" spc="10" dirty="0">
                <a:latin typeface="Arial"/>
                <a:cs typeface="Arial"/>
              </a:rPr>
              <a:t>f</a:t>
            </a:r>
            <a:r>
              <a:rPr sz="1200" spc="-10" dirty="0">
                <a:latin typeface="Arial"/>
                <a:cs typeface="Arial"/>
              </a:rPr>
              <a:t>e</a:t>
            </a:r>
            <a:r>
              <a:rPr sz="1200" spc="-25" dirty="0">
                <a:latin typeface="Arial"/>
                <a:cs typeface="Arial"/>
              </a:rPr>
              <a:t>r</a:t>
            </a:r>
            <a:r>
              <a:rPr sz="1200" spc="-10" dirty="0">
                <a:latin typeface="Arial"/>
                <a:cs typeface="Arial"/>
              </a:rPr>
              <a:t>en</a:t>
            </a:r>
            <a:r>
              <a:rPr sz="1200" spc="60" dirty="0">
                <a:latin typeface="Arial"/>
                <a:cs typeface="Arial"/>
              </a:rPr>
              <a:t>t </a:t>
            </a:r>
            <a:r>
              <a:rPr sz="1200" spc="10" dirty="0">
                <a:latin typeface="Arial"/>
                <a:cs typeface="Arial"/>
              </a:rPr>
              <a:t>t</a:t>
            </a:r>
            <a:r>
              <a:rPr sz="1200" spc="15" dirty="0">
                <a:latin typeface="Arial"/>
                <a:cs typeface="Arial"/>
              </a:rPr>
              <a:t>y</a:t>
            </a:r>
            <a:r>
              <a:rPr sz="1200" spc="60" dirty="0">
                <a:latin typeface="Arial"/>
                <a:cs typeface="Arial"/>
              </a:rPr>
              <a:t>p</a:t>
            </a:r>
            <a:r>
              <a:rPr sz="1200" spc="-5" dirty="0">
                <a:latin typeface="Arial"/>
                <a:cs typeface="Arial"/>
              </a:rPr>
              <a:t>e</a:t>
            </a:r>
            <a:r>
              <a:rPr sz="1200" spc="10" dirty="0">
                <a:latin typeface="Arial"/>
                <a:cs typeface="Arial"/>
              </a:rPr>
              <a:t>f</a:t>
            </a:r>
            <a:r>
              <a:rPr sz="1200" spc="-50" dirty="0">
                <a:latin typeface="Arial"/>
                <a:cs typeface="Arial"/>
              </a:rPr>
              <a:t>a</a:t>
            </a:r>
            <a:r>
              <a:rPr sz="1200" spc="-30" dirty="0">
                <a:latin typeface="Arial"/>
                <a:cs typeface="Arial"/>
              </a:rPr>
              <a:t>c</a:t>
            </a:r>
            <a:r>
              <a:rPr sz="1200" dirty="0">
                <a:latin typeface="Arial"/>
                <a:cs typeface="Arial"/>
              </a:rPr>
              <a:t>e</a:t>
            </a:r>
            <a:r>
              <a:rPr sz="1200" spc="-5" dirty="0">
                <a:latin typeface="Arial"/>
                <a:cs typeface="Arial"/>
              </a:rPr>
              <a:t> </a:t>
            </a:r>
            <a:r>
              <a:rPr sz="1200" spc="10" dirty="0">
                <a:latin typeface="Arial"/>
                <a:cs typeface="Arial"/>
              </a:rPr>
              <a:t>f</a:t>
            </a:r>
            <a:r>
              <a:rPr sz="1200" spc="40" dirty="0">
                <a:latin typeface="Arial"/>
                <a:cs typeface="Arial"/>
              </a:rPr>
              <a:t>o</a:t>
            </a:r>
            <a:r>
              <a:rPr sz="1200" spc="-5" dirty="0">
                <a:latin typeface="Arial"/>
                <a:cs typeface="Arial"/>
              </a:rPr>
              <a:t>r</a:t>
            </a:r>
            <a:r>
              <a:rPr sz="1200" spc="5" dirty="0">
                <a:latin typeface="Arial"/>
                <a:cs typeface="Arial"/>
              </a:rPr>
              <a:t> </a:t>
            </a:r>
            <a:r>
              <a:rPr sz="1200" spc="20" dirty="0">
                <a:latin typeface="Arial"/>
                <a:cs typeface="Arial"/>
              </a:rPr>
              <a:t>t</a:t>
            </a:r>
            <a:r>
              <a:rPr sz="1200" spc="35" dirty="0">
                <a:latin typeface="Arial"/>
                <a:cs typeface="Arial"/>
              </a:rPr>
              <a:t>h</a:t>
            </a:r>
            <a:r>
              <a:rPr sz="1200" dirty="0">
                <a:latin typeface="Arial"/>
                <a:cs typeface="Arial"/>
              </a:rPr>
              <a:t>e</a:t>
            </a:r>
            <a:r>
              <a:rPr sz="1200" spc="-5" dirty="0">
                <a:latin typeface="Arial"/>
                <a:cs typeface="Arial"/>
              </a:rPr>
              <a:t> </a:t>
            </a:r>
            <a:r>
              <a:rPr sz="1200" spc="15" dirty="0">
                <a:latin typeface="Arial"/>
                <a:cs typeface="Arial"/>
              </a:rPr>
              <a:t>l</a:t>
            </a:r>
            <a:r>
              <a:rPr sz="1200" spc="40" dirty="0">
                <a:latin typeface="Arial"/>
                <a:cs typeface="Arial"/>
              </a:rPr>
              <a:t>o</a:t>
            </a:r>
            <a:r>
              <a:rPr sz="1200" spc="60" dirty="0">
                <a:latin typeface="Arial"/>
                <a:cs typeface="Arial"/>
              </a:rPr>
              <a:t>g</a:t>
            </a:r>
            <a:r>
              <a:rPr sz="1200" spc="40" dirty="0">
                <a:latin typeface="Arial"/>
                <a:cs typeface="Arial"/>
              </a:rPr>
              <a:t>o</a:t>
            </a:r>
            <a:endParaRPr sz="1200">
              <a:latin typeface="Arial"/>
              <a:cs typeface="Arial"/>
            </a:endParaRPr>
          </a:p>
        </p:txBody>
      </p:sp>
      <p:sp>
        <p:nvSpPr>
          <p:cNvPr id="21" name="object 21"/>
          <p:cNvSpPr/>
          <p:nvPr/>
        </p:nvSpPr>
        <p:spPr>
          <a:xfrm>
            <a:off x="8605720" y="1350143"/>
            <a:ext cx="1389731" cy="618785"/>
          </a:xfrm>
          <a:prstGeom prst="rect">
            <a:avLst/>
          </a:prstGeom>
          <a:blipFill>
            <a:blip r:embed="rId8" cstate="print"/>
            <a:stretch>
              <a:fillRect/>
            </a:stretch>
          </a:blipFill>
        </p:spPr>
        <p:txBody>
          <a:bodyPr wrap="square" lIns="0" tIns="0" rIns="0" bIns="0" rtlCol="0"/>
          <a:lstStyle/>
          <a:p>
            <a:endParaRPr/>
          </a:p>
        </p:txBody>
      </p:sp>
      <p:sp>
        <p:nvSpPr>
          <p:cNvPr id="22" name="object 22"/>
          <p:cNvSpPr txBox="1"/>
          <p:nvPr/>
        </p:nvSpPr>
        <p:spPr>
          <a:xfrm>
            <a:off x="8238677" y="1093723"/>
            <a:ext cx="1847850" cy="1776730"/>
          </a:xfrm>
          <a:prstGeom prst="rect">
            <a:avLst/>
          </a:prstGeom>
        </p:spPr>
        <p:txBody>
          <a:bodyPr vert="horz" wrap="square" lIns="0" tIns="0" rIns="0" bIns="0" rtlCol="0">
            <a:spAutoFit/>
          </a:bodyPr>
          <a:lstStyle/>
          <a:p>
            <a:pPr marL="674370">
              <a:lnSpc>
                <a:spcPct val="100000"/>
              </a:lnSpc>
            </a:pPr>
            <a:r>
              <a:rPr sz="8800" b="1" spc="-50" dirty="0">
                <a:solidFill>
                  <a:srgbClr val="FF0000"/>
                </a:solidFill>
                <a:latin typeface="Calibri"/>
                <a:cs typeface="Calibri"/>
              </a:rPr>
              <a:t>X</a:t>
            </a:r>
            <a:endParaRPr sz="8800">
              <a:latin typeface="Calibri"/>
              <a:cs typeface="Calibri"/>
            </a:endParaRPr>
          </a:p>
          <a:p>
            <a:pPr marL="12700" marR="5080">
              <a:lnSpc>
                <a:spcPts val="1390"/>
              </a:lnSpc>
              <a:spcBef>
                <a:spcPts val="2335"/>
              </a:spcBef>
            </a:pPr>
            <a:r>
              <a:rPr sz="1200" spc="35" dirty="0">
                <a:latin typeface="Arial"/>
                <a:cs typeface="Arial"/>
              </a:rPr>
              <a:t>D</a:t>
            </a:r>
            <a:r>
              <a:rPr sz="1200" spc="45" dirty="0">
                <a:latin typeface="Arial"/>
                <a:cs typeface="Arial"/>
              </a:rPr>
              <a:t>O</a:t>
            </a:r>
            <a:r>
              <a:rPr sz="1200" dirty="0">
                <a:latin typeface="Arial"/>
                <a:cs typeface="Arial"/>
              </a:rPr>
              <a:t> </a:t>
            </a:r>
            <a:r>
              <a:rPr sz="1200" spc="60" dirty="0">
                <a:latin typeface="Arial"/>
                <a:cs typeface="Arial"/>
              </a:rPr>
              <a:t>NO</a:t>
            </a:r>
            <a:r>
              <a:rPr sz="1200" spc="-55" dirty="0">
                <a:latin typeface="Arial"/>
                <a:cs typeface="Arial"/>
              </a:rPr>
              <a:t>T</a:t>
            </a:r>
            <a:r>
              <a:rPr sz="1200" dirty="0">
                <a:latin typeface="Arial"/>
                <a:cs typeface="Arial"/>
              </a:rPr>
              <a:t> </a:t>
            </a:r>
            <a:r>
              <a:rPr sz="1200" spc="-50" dirty="0">
                <a:latin typeface="Arial"/>
                <a:cs typeface="Arial"/>
              </a:rPr>
              <a:t>a</a:t>
            </a:r>
            <a:r>
              <a:rPr sz="1200" spc="60" dirty="0">
                <a:latin typeface="Arial"/>
                <a:cs typeface="Arial"/>
              </a:rPr>
              <a:t>dd</a:t>
            </a:r>
            <a:r>
              <a:rPr sz="1200" spc="5" dirty="0">
                <a:latin typeface="Arial"/>
                <a:cs typeface="Arial"/>
              </a:rPr>
              <a:t> </a:t>
            </a:r>
            <a:r>
              <a:rPr sz="1200" spc="60" dirty="0">
                <a:latin typeface="Arial"/>
                <a:cs typeface="Arial"/>
              </a:rPr>
              <a:t>t</a:t>
            </a:r>
            <a:r>
              <a:rPr sz="1200" spc="-10" dirty="0">
                <a:latin typeface="Arial"/>
                <a:cs typeface="Arial"/>
              </a:rPr>
              <a:t>e</a:t>
            </a:r>
            <a:r>
              <a:rPr sz="1200" spc="-30" dirty="0">
                <a:latin typeface="Arial"/>
                <a:cs typeface="Arial"/>
              </a:rPr>
              <a:t>x</a:t>
            </a:r>
            <a:r>
              <a:rPr sz="1200" spc="60" dirty="0">
                <a:latin typeface="Arial"/>
                <a:cs typeface="Arial"/>
              </a:rPr>
              <a:t>t</a:t>
            </a:r>
            <a:r>
              <a:rPr sz="1200" spc="5" dirty="0">
                <a:latin typeface="Arial"/>
                <a:cs typeface="Arial"/>
              </a:rPr>
              <a:t> </a:t>
            </a:r>
            <a:r>
              <a:rPr sz="1200" spc="40" dirty="0">
                <a:latin typeface="Arial"/>
                <a:cs typeface="Arial"/>
              </a:rPr>
              <a:t>o</a:t>
            </a:r>
            <a:r>
              <a:rPr sz="1200" spc="-5" dirty="0">
                <a:latin typeface="Arial"/>
                <a:cs typeface="Arial"/>
              </a:rPr>
              <a:t>r</a:t>
            </a:r>
            <a:r>
              <a:rPr sz="1200" spc="5" dirty="0">
                <a:latin typeface="Arial"/>
                <a:cs typeface="Arial"/>
              </a:rPr>
              <a:t> </a:t>
            </a:r>
            <a:r>
              <a:rPr sz="1200" spc="20" dirty="0">
                <a:latin typeface="Arial"/>
                <a:cs typeface="Arial"/>
              </a:rPr>
              <a:t>m</a:t>
            </a:r>
            <a:r>
              <a:rPr sz="1200" spc="-50" dirty="0">
                <a:latin typeface="Arial"/>
                <a:cs typeface="Arial"/>
              </a:rPr>
              <a:t>a</a:t>
            </a:r>
            <a:r>
              <a:rPr sz="1200" spc="-30" dirty="0">
                <a:latin typeface="Arial"/>
                <a:cs typeface="Arial"/>
              </a:rPr>
              <a:t>k</a:t>
            </a:r>
            <a:r>
              <a:rPr sz="1200" dirty="0">
                <a:latin typeface="Arial"/>
                <a:cs typeface="Arial"/>
              </a:rPr>
              <a:t>e </a:t>
            </a:r>
            <a:r>
              <a:rPr sz="1200" spc="-30" dirty="0">
                <a:latin typeface="Arial"/>
                <a:cs typeface="Arial"/>
              </a:rPr>
              <a:t>a</a:t>
            </a:r>
            <a:r>
              <a:rPr sz="1200" spc="-35" dirty="0">
                <a:latin typeface="Arial"/>
                <a:cs typeface="Arial"/>
              </a:rPr>
              <a:t>n</a:t>
            </a:r>
            <a:r>
              <a:rPr sz="1200" spc="-25" dirty="0">
                <a:latin typeface="Arial"/>
                <a:cs typeface="Arial"/>
              </a:rPr>
              <a:t>y</a:t>
            </a:r>
            <a:r>
              <a:rPr sz="1200" spc="-5" dirty="0">
                <a:latin typeface="Arial"/>
                <a:cs typeface="Arial"/>
              </a:rPr>
              <a:t> </a:t>
            </a:r>
            <a:r>
              <a:rPr sz="1200" spc="5" dirty="0">
                <a:latin typeface="Arial"/>
                <a:cs typeface="Arial"/>
              </a:rPr>
              <a:t>ad</a:t>
            </a:r>
            <a:r>
              <a:rPr sz="1200" spc="60" dirty="0">
                <a:latin typeface="Arial"/>
                <a:cs typeface="Arial"/>
              </a:rPr>
              <a:t>d</a:t>
            </a:r>
            <a:r>
              <a:rPr sz="1200" spc="15" dirty="0">
                <a:latin typeface="Arial"/>
                <a:cs typeface="Arial"/>
              </a:rPr>
              <a:t>i</a:t>
            </a:r>
            <a:r>
              <a:rPr sz="1200" spc="60" dirty="0">
                <a:latin typeface="Arial"/>
                <a:cs typeface="Arial"/>
              </a:rPr>
              <a:t>t</a:t>
            </a:r>
            <a:r>
              <a:rPr sz="1200" spc="15" dirty="0">
                <a:latin typeface="Arial"/>
                <a:cs typeface="Arial"/>
              </a:rPr>
              <a:t>i</a:t>
            </a:r>
            <a:r>
              <a:rPr sz="1200" spc="40" dirty="0">
                <a:latin typeface="Arial"/>
                <a:cs typeface="Arial"/>
              </a:rPr>
              <a:t>o</a:t>
            </a:r>
            <a:r>
              <a:rPr sz="1200" spc="-5" dirty="0">
                <a:latin typeface="Arial"/>
                <a:cs typeface="Arial"/>
              </a:rPr>
              <a:t>n</a:t>
            </a:r>
            <a:r>
              <a:rPr sz="1200" spc="-90" dirty="0">
                <a:latin typeface="Arial"/>
                <a:cs typeface="Arial"/>
              </a:rPr>
              <a:t>s</a:t>
            </a:r>
            <a:r>
              <a:rPr sz="1200" dirty="0">
                <a:latin typeface="Arial"/>
                <a:cs typeface="Arial"/>
              </a:rPr>
              <a:t> </a:t>
            </a:r>
            <a:r>
              <a:rPr sz="1200" spc="60" dirty="0">
                <a:latin typeface="Arial"/>
                <a:cs typeface="Arial"/>
              </a:rPr>
              <a:t>t</a:t>
            </a:r>
            <a:r>
              <a:rPr sz="1200" spc="40" dirty="0">
                <a:latin typeface="Arial"/>
                <a:cs typeface="Arial"/>
              </a:rPr>
              <a:t>o</a:t>
            </a:r>
            <a:r>
              <a:rPr sz="1200" dirty="0">
                <a:latin typeface="Arial"/>
                <a:cs typeface="Arial"/>
              </a:rPr>
              <a:t> </a:t>
            </a:r>
            <a:r>
              <a:rPr sz="1200" spc="60" dirty="0">
                <a:latin typeface="Arial"/>
                <a:cs typeface="Arial"/>
              </a:rPr>
              <a:t>t</a:t>
            </a:r>
            <a:r>
              <a:rPr sz="1200" spc="-5" dirty="0">
                <a:latin typeface="Arial"/>
                <a:cs typeface="Arial"/>
              </a:rPr>
              <a:t>h</a:t>
            </a:r>
            <a:r>
              <a:rPr sz="1200" dirty="0">
                <a:latin typeface="Arial"/>
                <a:cs typeface="Arial"/>
              </a:rPr>
              <a:t>e</a:t>
            </a:r>
            <a:r>
              <a:rPr sz="1200" spc="-5" dirty="0">
                <a:latin typeface="Arial"/>
                <a:cs typeface="Arial"/>
              </a:rPr>
              <a:t> </a:t>
            </a:r>
            <a:r>
              <a:rPr sz="1200" spc="15" dirty="0">
                <a:latin typeface="Arial"/>
                <a:cs typeface="Arial"/>
              </a:rPr>
              <a:t>l</a:t>
            </a:r>
            <a:r>
              <a:rPr sz="1200" spc="40" dirty="0">
                <a:latin typeface="Arial"/>
                <a:cs typeface="Arial"/>
              </a:rPr>
              <a:t>o</a:t>
            </a:r>
            <a:r>
              <a:rPr sz="1200" spc="60" dirty="0">
                <a:latin typeface="Arial"/>
                <a:cs typeface="Arial"/>
              </a:rPr>
              <a:t>g</a:t>
            </a:r>
            <a:r>
              <a:rPr sz="1200" spc="40" dirty="0">
                <a:latin typeface="Arial"/>
                <a:cs typeface="Arial"/>
              </a:rPr>
              <a:t>o</a:t>
            </a:r>
            <a:endParaRPr sz="1200">
              <a:latin typeface="Arial"/>
              <a:cs typeface="Arial"/>
            </a:endParaRPr>
          </a:p>
        </p:txBody>
      </p:sp>
      <p:sp>
        <p:nvSpPr>
          <p:cNvPr id="25" name="object 2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12</a:t>
            </a:fld>
            <a:endParaRPr spc="-80" dirty="0"/>
          </a:p>
        </p:txBody>
      </p:sp>
      <p:sp>
        <p:nvSpPr>
          <p:cNvPr id="26" name="object 26"/>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23" name="object 23"/>
          <p:cNvSpPr txBox="1"/>
          <p:nvPr/>
        </p:nvSpPr>
        <p:spPr>
          <a:xfrm>
            <a:off x="8246805" y="543245"/>
            <a:ext cx="1882139" cy="354965"/>
          </a:xfrm>
          <a:prstGeom prst="rect">
            <a:avLst/>
          </a:prstGeom>
        </p:spPr>
        <p:txBody>
          <a:bodyPr vert="horz" wrap="square" lIns="0" tIns="0" rIns="0" bIns="0" rtlCol="0">
            <a:spAutoFit/>
          </a:bodyPr>
          <a:lstStyle/>
          <a:p>
            <a:pPr marL="12700" marR="5080">
              <a:lnSpc>
                <a:spcPts val="1390"/>
              </a:lnSpc>
            </a:pPr>
            <a:r>
              <a:rPr sz="1200" spc="35" dirty="0">
                <a:latin typeface="Arial"/>
                <a:cs typeface="Arial"/>
              </a:rPr>
              <a:t>D</a:t>
            </a:r>
            <a:r>
              <a:rPr sz="1200" spc="45" dirty="0">
                <a:latin typeface="Arial"/>
                <a:cs typeface="Arial"/>
              </a:rPr>
              <a:t>O</a:t>
            </a:r>
            <a:r>
              <a:rPr sz="1200" dirty="0">
                <a:latin typeface="Arial"/>
                <a:cs typeface="Arial"/>
              </a:rPr>
              <a:t> </a:t>
            </a:r>
            <a:r>
              <a:rPr sz="1200" spc="60" dirty="0">
                <a:latin typeface="Arial"/>
                <a:cs typeface="Arial"/>
              </a:rPr>
              <a:t>NO</a:t>
            </a:r>
            <a:r>
              <a:rPr sz="1200" spc="-55" dirty="0">
                <a:latin typeface="Arial"/>
                <a:cs typeface="Arial"/>
              </a:rPr>
              <a:t>T</a:t>
            </a:r>
            <a:r>
              <a:rPr sz="1200" dirty="0">
                <a:latin typeface="Arial"/>
                <a:cs typeface="Arial"/>
              </a:rPr>
              <a:t> </a:t>
            </a:r>
            <a:r>
              <a:rPr sz="1200" spc="-10" dirty="0">
                <a:latin typeface="Arial"/>
                <a:cs typeface="Arial"/>
              </a:rPr>
              <a:t>u</a:t>
            </a:r>
            <a:r>
              <a:rPr sz="1200" spc="-90" dirty="0">
                <a:latin typeface="Arial"/>
                <a:cs typeface="Arial"/>
              </a:rPr>
              <a:t>s</a:t>
            </a:r>
            <a:r>
              <a:rPr sz="1200" dirty="0">
                <a:latin typeface="Arial"/>
                <a:cs typeface="Arial"/>
              </a:rPr>
              <a:t>e</a:t>
            </a:r>
            <a:r>
              <a:rPr sz="1200" spc="-5" dirty="0">
                <a:latin typeface="Arial"/>
                <a:cs typeface="Arial"/>
              </a:rPr>
              <a:t> </a:t>
            </a:r>
            <a:r>
              <a:rPr sz="1200" spc="40" dirty="0">
                <a:latin typeface="Arial"/>
                <a:cs typeface="Arial"/>
              </a:rPr>
              <a:t>o</a:t>
            </a:r>
            <a:r>
              <a:rPr sz="1200" dirty="0">
                <a:latin typeface="Arial"/>
                <a:cs typeface="Arial"/>
              </a:rPr>
              <a:t>n</a:t>
            </a:r>
            <a:r>
              <a:rPr sz="1200" spc="-5" dirty="0">
                <a:latin typeface="Arial"/>
                <a:cs typeface="Arial"/>
              </a:rPr>
              <a:t> </a:t>
            </a:r>
            <a:r>
              <a:rPr sz="1200" spc="-50" dirty="0">
                <a:latin typeface="Arial"/>
                <a:cs typeface="Arial"/>
              </a:rPr>
              <a:t>a</a:t>
            </a:r>
            <a:r>
              <a:rPr sz="1200" spc="5" dirty="0">
                <a:latin typeface="Arial"/>
                <a:cs typeface="Arial"/>
              </a:rPr>
              <a:t> </a:t>
            </a:r>
            <a:r>
              <a:rPr sz="1200" spc="-30" dirty="0">
                <a:latin typeface="Arial"/>
                <a:cs typeface="Arial"/>
              </a:rPr>
              <a:t>c</a:t>
            </a:r>
            <a:r>
              <a:rPr sz="1200" spc="40" dirty="0">
                <a:latin typeface="Arial"/>
                <a:cs typeface="Arial"/>
              </a:rPr>
              <a:t>o</a:t>
            </a:r>
            <a:r>
              <a:rPr sz="1200" spc="20" dirty="0">
                <a:latin typeface="Arial"/>
                <a:cs typeface="Arial"/>
              </a:rPr>
              <a:t>m</a:t>
            </a:r>
            <a:r>
              <a:rPr sz="1200" spc="60" dirty="0">
                <a:latin typeface="Arial"/>
                <a:cs typeface="Arial"/>
              </a:rPr>
              <a:t>p</a:t>
            </a:r>
            <a:r>
              <a:rPr sz="1200" spc="15" dirty="0">
                <a:latin typeface="Arial"/>
                <a:cs typeface="Arial"/>
              </a:rPr>
              <a:t>l</a:t>
            </a:r>
            <a:r>
              <a:rPr sz="1200" spc="-10" dirty="0">
                <a:latin typeface="Arial"/>
                <a:cs typeface="Arial"/>
              </a:rPr>
              <a:t>e</a:t>
            </a:r>
            <a:r>
              <a:rPr sz="1200" spc="-25" dirty="0">
                <a:latin typeface="Arial"/>
                <a:cs typeface="Arial"/>
              </a:rPr>
              <a:t>x</a:t>
            </a:r>
            <a:r>
              <a:rPr sz="1200" spc="-15" dirty="0">
                <a:latin typeface="Arial"/>
                <a:cs typeface="Arial"/>
              </a:rPr>
              <a:t> </a:t>
            </a:r>
            <a:r>
              <a:rPr sz="1200" spc="5" dirty="0">
                <a:latin typeface="Arial"/>
                <a:cs typeface="Arial"/>
              </a:rPr>
              <a:t>ba</a:t>
            </a:r>
            <a:r>
              <a:rPr sz="1200" spc="-30" dirty="0">
                <a:latin typeface="Arial"/>
                <a:cs typeface="Arial"/>
              </a:rPr>
              <a:t>ck</a:t>
            </a:r>
            <a:r>
              <a:rPr sz="1200" spc="40" dirty="0">
                <a:latin typeface="Arial"/>
                <a:cs typeface="Arial"/>
              </a:rPr>
              <a:t>g</a:t>
            </a:r>
            <a:r>
              <a:rPr sz="1200" dirty="0">
                <a:latin typeface="Arial"/>
                <a:cs typeface="Arial"/>
              </a:rPr>
              <a:t>r</a:t>
            </a:r>
            <a:r>
              <a:rPr sz="1200" spc="40" dirty="0">
                <a:latin typeface="Arial"/>
                <a:cs typeface="Arial"/>
              </a:rPr>
              <a:t>o</a:t>
            </a:r>
            <a:r>
              <a:rPr sz="1200" spc="-10" dirty="0">
                <a:latin typeface="Arial"/>
                <a:cs typeface="Arial"/>
              </a:rPr>
              <a:t>un</a:t>
            </a:r>
            <a:r>
              <a:rPr sz="1200" spc="60" dirty="0">
                <a:latin typeface="Arial"/>
                <a:cs typeface="Arial"/>
              </a:rPr>
              <a:t>d</a:t>
            </a:r>
            <a:endParaRPr sz="1200">
              <a:latin typeface="Arial"/>
              <a:cs typeface="Arial"/>
            </a:endParaRPr>
          </a:p>
        </p:txBody>
      </p:sp>
      <p:sp>
        <p:nvSpPr>
          <p:cNvPr id="24" name="object 24"/>
          <p:cNvSpPr txBox="1"/>
          <p:nvPr/>
        </p:nvSpPr>
        <p:spPr>
          <a:xfrm>
            <a:off x="8238677" y="4398965"/>
            <a:ext cx="1955164" cy="354965"/>
          </a:xfrm>
          <a:prstGeom prst="rect">
            <a:avLst/>
          </a:prstGeom>
        </p:spPr>
        <p:txBody>
          <a:bodyPr vert="horz" wrap="square" lIns="0" tIns="0" rIns="0" bIns="0" rtlCol="0">
            <a:spAutoFit/>
          </a:bodyPr>
          <a:lstStyle/>
          <a:p>
            <a:pPr marL="12700" marR="5080">
              <a:lnSpc>
                <a:spcPts val="1390"/>
              </a:lnSpc>
            </a:pPr>
            <a:r>
              <a:rPr sz="1200" spc="35" dirty="0">
                <a:latin typeface="Arial"/>
                <a:cs typeface="Arial"/>
              </a:rPr>
              <a:t>D</a:t>
            </a:r>
            <a:r>
              <a:rPr sz="1200" spc="45" dirty="0">
                <a:latin typeface="Arial"/>
                <a:cs typeface="Arial"/>
              </a:rPr>
              <a:t>O</a:t>
            </a:r>
            <a:r>
              <a:rPr sz="1200" dirty="0">
                <a:latin typeface="Arial"/>
                <a:cs typeface="Arial"/>
              </a:rPr>
              <a:t> </a:t>
            </a:r>
            <a:r>
              <a:rPr sz="1200" spc="60" dirty="0">
                <a:latin typeface="Arial"/>
                <a:cs typeface="Arial"/>
              </a:rPr>
              <a:t>NO</a:t>
            </a:r>
            <a:r>
              <a:rPr sz="1200" spc="-55" dirty="0">
                <a:latin typeface="Arial"/>
                <a:cs typeface="Arial"/>
              </a:rPr>
              <a:t>T</a:t>
            </a:r>
            <a:r>
              <a:rPr sz="1200" dirty="0">
                <a:latin typeface="Arial"/>
                <a:cs typeface="Arial"/>
              </a:rPr>
              <a:t> </a:t>
            </a:r>
            <a:r>
              <a:rPr sz="1200" spc="-10" dirty="0">
                <a:latin typeface="Arial"/>
                <a:cs typeface="Arial"/>
              </a:rPr>
              <a:t>u</a:t>
            </a:r>
            <a:r>
              <a:rPr sz="1200" spc="-90" dirty="0">
                <a:latin typeface="Arial"/>
                <a:cs typeface="Arial"/>
              </a:rPr>
              <a:t>s</a:t>
            </a:r>
            <a:r>
              <a:rPr sz="1200" dirty="0">
                <a:latin typeface="Arial"/>
                <a:cs typeface="Arial"/>
              </a:rPr>
              <a:t>e</a:t>
            </a:r>
            <a:r>
              <a:rPr sz="1200" spc="-5" dirty="0">
                <a:latin typeface="Arial"/>
                <a:cs typeface="Arial"/>
              </a:rPr>
              <a:t> </a:t>
            </a:r>
            <a:r>
              <a:rPr sz="1200" spc="-50" dirty="0">
                <a:latin typeface="Arial"/>
                <a:cs typeface="Arial"/>
              </a:rPr>
              <a:t>a</a:t>
            </a:r>
            <a:r>
              <a:rPr sz="1200" spc="-10" dirty="0">
                <a:latin typeface="Arial"/>
                <a:cs typeface="Arial"/>
              </a:rPr>
              <a:t>n</a:t>
            </a:r>
            <a:r>
              <a:rPr sz="1200" spc="-25" dirty="0">
                <a:latin typeface="Arial"/>
                <a:cs typeface="Arial"/>
              </a:rPr>
              <a:t>y</a:t>
            </a:r>
            <a:r>
              <a:rPr sz="1200" dirty="0">
                <a:latin typeface="Arial"/>
                <a:cs typeface="Arial"/>
              </a:rPr>
              <a:t> </a:t>
            </a:r>
            <a:r>
              <a:rPr sz="1200" spc="60" dirty="0">
                <a:latin typeface="Arial"/>
                <a:cs typeface="Arial"/>
              </a:rPr>
              <a:t>p</a:t>
            </a:r>
            <a:r>
              <a:rPr sz="1200" spc="-50" dirty="0">
                <a:latin typeface="Arial"/>
                <a:cs typeface="Arial"/>
              </a:rPr>
              <a:t>a</a:t>
            </a:r>
            <a:r>
              <a:rPr sz="1200" spc="-5" dirty="0">
                <a:latin typeface="Arial"/>
                <a:cs typeface="Arial"/>
              </a:rPr>
              <a:t>r</a:t>
            </a:r>
            <a:r>
              <a:rPr sz="1200" spc="60" dirty="0">
                <a:latin typeface="Arial"/>
                <a:cs typeface="Arial"/>
              </a:rPr>
              <a:t>t</a:t>
            </a:r>
            <a:r>
              <a:rPr sz="1200" spc="5" dirty="0">
                <a:latin typeface="Arial"/>
                <a:cs typeface="Arial"/>
              </a:rPr>
              <a:t> </a:t>
            </a:r>
            <a:r>
              <a:rPr sz="1200" spc="30" dirty="0">
                <a:latin typeface="Arial"/>
                <a:cs typeface="Arial"/>
              </a:rPr>
              <a:t>of</a:t>
            </a:r>
            <a:r>
              <a:rPr sz="1200" spc="-5" dirty="0">
                <a:latin typeface="Arial"/>
                <a:cs typeface="Arial"/>
              </a:rPr>
              <a:t> </a:t>
            </a:r>
            <a:r>
              <a:rPr sz="1200" spc="60" dirty="0">
                <a:latin typeface="Arial"/>
                <a:cs typeface="Arial"/>
              </a:rPr>
              <a:t>t</a:t>
            </a:r>
            <a:r>
              <a:rPr sz="1200" spc="-10" dirty="0">
                <a:latin typeface="Arial"/>
                <a:cs typeface="Arial"/>
              </a:rPr>
              <a:t>h</a:t>
            </a:r>
            <a:r>
              <a:rPr sz="1200" dirty="0">
                <a:latin typeface="Arial"/>
                <a:cs typeface="Arial"/>
              </a:rPr>
              <a:t>e </a:t>
            </a:r>
            <a:r>
              <a:rPr sz="1200" spc="10" dirty="0">
                <a:latin typeface="Arial"/>
                <a:cs typeface="Arial"/>
              </a:rPr>
              <a:t>l</a:t>
            </a:r>
            <a:r>
              <a:rPr sz="1200" spc="45" dirty="0">
                <a:latin typeface="Arial"/>
                <a:cs typeface="Arial"/>
              </a:rPr>
              <a:t>o</a:t>
            </a:r>
            <a:r>
              <a:rPr sz="1200" spc="60" dirty="0">
                <a:latin typeface="Arial"/>
                <a:cs typeface="Arial"/>
              </a:rPr>
              <a:t>g</a:t>
            </a:r>
            <a:r>
              <a:rPr sz="1200" spc="40" dirty="0">
                <a:latin typeface="Arial"/>
                <a:cs typeface="Arial"/>
              </a:rPr>
              <a:t>o</a:t>
            </a:r>
            <a:r>
              <a:rPr sz="1200" spc="5" dirty="0">
                <a:latin typeface="Arial"/>
                <a:cs typeface="Arial"/>
              </a:rPr>
              <a:t> </a:t>
            </a:r>
            <a:r>
              <a:rPr sz="1200" spc="-90" dirty="0">
                <a:latin typeface="Arial"/>
                <a:cs typeface="Arial"/>
              </a:rPr>
              <a:t>s</a:t>
            </a:r>
            <a:r>
              <a:rPr sz="1200" spc="-10" dirty="0">
                <a:latin typeface="Arial"/>
                <a:cs typeface="Arial"/>
              </a:rPr>
              <a:t>e</a:t>
            </a:r>
            <a:r>
              <a:rPr sz="1200" spc="60" dirty="0">
                <a:latin typeface="Arial"/>
                <a:cs typeface="Arial"/>
              </a:rPr>
              <a:t>p</a:t>
            </a:r>
            <a:r>
              <a:rPr sz="1200" spc="-50" dirty="0">
                <a:latin typeface="Arial"/>
                <a:cs typeface="Arial"/>
              </a:rPr>
              <a:t>a</a:t>
            </a:r>
            <a:r>
              <a:rPr sz="1200" spc="-5" dirty="0">
                <a:latin typeface="Arial"/>
                <a:cs typeface="Arial"/>
              </a:rPr>
              <a:t>r</a:t>
            </a:r>
            <a:r>
              <a:rPr sz="1200" spc="-50" dirty="0">
                <a:latin typeface="Arial"/>
                <a:cs typeface="Arial"/>
              </a:rPr>
              <a:t>a</a:t>
            </a:r>
            <a:r>
              <a:rPr sz="1200" spc="60" dirty="0">
                <a:latin typeface="Arial"/>
                <a:cs typeface="Arial"/>
              </a:rPr>
              <a:t>t</a:t>
            </a:r>
            <a:r>
              <a:rPr sz="1200" spc="-10" dirty="0">
                <a:latin typeface="Arial"/>
                <a:cs typeface="Arial"/>
              </a:rPr>
              <a:t>e</a:t>
            </a:r>
            <a:r>
              <a:rPr sz="1200" spc="-5" dirty="0">
                <a:latin typeface="Arial"/>
                <a:cs typeface="Arial"/>
              </a:rPr>
              <a:t>ly</a:t>
            </a:r>
            <a:endParaRPr sz="120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27709" y="548905"/>
            <a:ext cx="3288665" cy="3421834"/>
          </a:xfrm>
          <a:prstGeom prst="rect">
            <a:avLst/>
          </a:prstGeom>
        </p:spPr>
        <p:txBody>
          <a:bodyPr vert="horz" wrap="square" lIns="0" tIns="0" rIns="0" bIns="0" rtlCol="0">
            <a:spAutoFit/>
          </a:bodyPr>
          <a:lstStyle/>
          <a:p>
            <a:pPr marL="12700">
              <a:lnSpc>
                <a:spcPct val="100000"/>
              </a:lnSpc>
            </a:pPr>
            <a:r>
              <a:rPr sz="1550" spc="20" dirty="0">
                <a:solidFill>
                  <a:srgbClr val="249F54"/>
                </a:solidFill>
                <a:latin typeface="Georgia" panose="02040502050405020303" pitchFamily="18" charset="0"/>
                <a:cs typeface="Lucida Sans Unicode"/>
              </a:rPr>
              <a:t>TYPO</a:t>
            </a:r>
            <a:r>
              <a:rPr sz="1550" spc="125" dirty="0">
                <a:solidFill>
                  <a:srgbClr val="249F54"/>
                </a:solidFill>
                <a:latin typeface="Georgia" panose="02040502050405020303" pitchFamily="18" charset="0"/>
                <a:cs typeface="Lucida Sans Unicode"/>
              </a:rPr>
              <a:t>G</a:t>
            </a:r>
            <a:r>
              <a:rPr sz="1550" spc="-40" dirty="0">
                <a:solidFill>
                  <a:srgbClr val="249F54"/>
                </a:solidFill>
                <a:latin typeface="Georgia" panose="02040502050405020303" pitchFamily="18" charset="0"/>
                <a:cs typeface="Lucida Sans Unicode"/>
              </a:rPr>
              <a:t>R</a:t>
            </a:r>
            <a:r>
              <a:rPr sz="1550" spc="20" dirty="0">
                <a:solidFill>
                  <a:srgbClr val="249F54"/>
                </a:solidFill>
                <a:latin typeface="Georgia" panose="02040502050405020303" pitchFamily="18" charset="0"/>
                <a:cs typeface="Lucida Sans Unicode"/>
              </a:rPr>
              <a:t>A</a:t>
            </a:r>
            <a:r>
              <a:rPr sz="1550" spc="35" dirty="0">
                <a:solidFill>
                  <a:srgbClr val="249F54"/>
                </a:solidFill>
                <a:latin typeface="Georgia" panose="02040502050405020303" pitchFamily="18" charset="0"/>
                <a:cs typeface="Lucida Sans Unicode"/>
              </a:rPr>
              <a:t>PH</a:t>
            </a:r>
            <a:r>
              <a:rPr sz="1550" spc="-50" dirty="0">
                <a:solidFill>
                  <a:srgbClr val="249F54"/>
                </a:solidFill>
                <a:latin typeface="Georgia" panose="02040502050405020303" pitchFamily="18" charset="0"/>
                <a:cs typeface="Lucida Sans Unicode"/>
              </a:rPr>
              <a:t>Y</a:t>
            </a:r>
            <a:endParaRPr sz="1550" dirty="0">
              <a:latin typeface="Georgia" panose="02040502050405020303" pitchFamily="18" charset="0"/>
              <a:cs typeface="Lucida Sans Unicode"/>
            </a:endParaRPr>
          </a:p>
          <a:p>
            <a:pPr marL="12700" marR="5080">
              <a:lnSpc>
                <a:spcPct val="148600"/>
              </a:lnSpc>
              <a:spcBef>
                <a:spcPts val="85"/>
              </a:spcBef>
            </a:pPr>
            <a:r>
              <a:rPr sz="1400" dirty="0">
                <a:latin typeface="Georgia" panose="02040502050405020303" pitchFamily="18" charset="0"/>
                <a:cs typeface="Arial"/>
              </a:rPr>
              <a:t>CCM </a:t>
            </a:r>
            <a:r>
              <a:rPr sz="1400" spc="65" dirty="0">
                <a:latin typeface="Georgia" panose="02040502050405020303" pitchFamily="18" charset="0"/>
                <a:cs typeface="Arial"/>
              </a:rPr>
              <a:t>N</a:t>
            </a:r>
            <a:r>
              <a:rPr sz="1400" spc="25" dirty="0">
                <a:latin typeface="Georgia" panose="02040502050405020303" pitchFamily="18" charset="0"/>
                <a:cs typeface="Arial"/>
              </a:rPr>
              <a:t>i</a:t>
            </a:r>
            <a:r>
              <a:rPr sz="1400" spc="65" dirty="0">
                <a:latin typeface="Georgia" panose="02040502050405020303" pitchFamily="18" charset="0"/>
                <a:cs typeface="Arial"/>
              </a:rPr>
              <a:t>g</a:t>
            </a:r>
            <a:r>
              <a:rPr sz="1400" spc="-5" dirty="0">
                <a:latin typeface="Georgia" panose="02040502050405020303" pitchFamily="18" charset="0"/>
                <a:cs typeface="Arial"/>
              </a:rPr>
              <a:t>e</a:t>
            </a:r>
            <a:r>
              <a:rPr sz="1400" spc="-10" dirty="0">
                <a:latin typeface="Georgia" panose="02040502050405020303" pitchFamily="18" charset="0"/>
                <a:cs typeface="Arial"/>
              </a:rPr>
              <a:t>r</a:t>
            </a:r>
            <a:r>
              <a:rPr sz="1400" spc="-20" dirty="0">
                <a:latin typeface="Georgia" panose="02040502050405020303" pitchFamily="18" charset="0"/>
                <a:cs typeface="Arial"/>
              </a:rPr>
              <a:t>ia</a:t>
            </a:r>
            <a:r>
              <a:rPr sz="1400" spc="-5" dirty="0">
                <a:latin typeface="Georgia" panose="02040502050405020303" pitchFamily="18" charset="0"/>
                <a:cs typeface="Arial"/>
              </a:rPr>
              <a:t> u</a:t>
            </a:r>
            <a:r>
              <a:rPr sz="1400" spc="-105" dirty="0">
                <a:latin typeface="Georgia" panose="02040502050405020303" pitchFamily="18" charset="0"/>
                <a:cs typeface="Arial"/>
              </a:rPr>
              <a:t>s</a:t>
            </a:r>
            <a:r>
              <a:rPr sz="1400" spc="-5" dirty="0">
                <a:latin typeface="Georgia" panose="02040502050405020303" pitchFamily="18" charset="0"/>
                <a:cs typeface="Arial"/>
              </a:rPr>
              <a:t>e</a:t>
            </a:r>
            <a:r>
              <a:rPr sz="1400" spc="-105" dirty="0">
                <a:latin typeface="Georgia" panose="02040502050405020303" pitchFamily="18" charset="0"/>
                <a:cs typeface="Arial"/>
              </a:rPr>
              <a:t>s</a:t>
            </a:r>
            <a:r>
              <a:rPr sz="1400" dirty="0">
                <a:latin typeface="Georgia" panose="02040502050405020303" pitchFamily="18" charset="0"/>
                <a:cs typeface="Arial"/>
              </a:rPr>
              <a:t> </a:t>
            </a:r>
            <a:r>
              <a:rPr sz="1400" spc="65" dirty="0">
                <a:latin typeface="Georgia" panose="02040502050405020303" pitchFamily="18" charset="0"/>
                <a:cs typeface="Arial"/>
              </a:rPr>
              <a:t>t</a:t>
            </a:r>
            <a:r>
              <a:rPr sz="1400" spc="-5" dirty="0">
                <a:latin typeface="Georgia" panose="02040502050405020303" pitchFamily="18" charset="0"/>
                <a:cs typeface="Arial"/>
              </a:rPr>
              <a:t>h</a:t>
            </a:r>
            <a:r>
              <a:rPr sz="1400" dirty="0">
                <a:latin typeface="Georgia" panose="02040502050405020303" pitchFamily="18" charset="0"/>
                <a:cs typeface="Arial"/>
              </a:rPr>
              <a:t>e</a:t>
            </a:r>
            <a:r>
              <a:rPr sz="1400" spc="-10" dirty="0">
                <a:latin typeface="Georgia" panose="02040502050405020303" pitchFamily="18" charset="0"/>
                <a:cs typeface="Arial"/>
              </a:rPr>
              <a:t> </a:t>
            </a:r>
            <a:r>
              <a:rPr lang="en-US" sz="1400" spc="-10" dirty="0">
                <a:latin typeface="Georgia" panose="02040502050405020303" pitchFamily="18" charset="0"/>
                <a:cs typeface="Arial"/>
              </a:rPr>
              <a:t>Georgia</a:t>
            </a:r>
            <a:r>
              <a:rPr sz="1400" spc="-30" dirty="0">
                <a:latin typeface="Georgia" panose="02040502050405020303" pitchFamily="18" charset="0"/>
                <a:cs typeface="Arial"/>
              </a:rPr>
              <a:t> </a:t>
            </a:r>
            <a:r>
              <a:rPr sz="1400" spc="30" dirty="0">
                <a:latin typeface="Georgia" panose="02040502050405020303" pitchFamily="18" charset="0"/>
                <a:cs typeface="Arial"/>
              </a:rPr>
              <a:t>fo</a:t>
            </a:r>
            <a:r>
              <a:rPr sz="1400" spc="-5" dirty="0">
                <a:latin typeface="Georgia" panose="02040502050405020303" pitchFamily="18" charset="0"/>
                <a:cs typeface="Arial"/>
              </a:rPr>
              <a:t>n</a:t>
            </a:r>
            <a:r>
              <a:rPr sz="1400" spc="70" dirty="0">
                <a:latin typeface="Georgia" panose="02040502050405020303" pitchFamily="18" charset="0"/>
                <a:cs typeface="Arial"/>
              </a:rPr>
              <a:t>t</a:t>
            </a:r>
            <a:r>
              <a:rPr sz="1400" spc="-5" dirty="0">
                <a:latin typeface="Georgia" panose="02040502050405020303" pitchFamily="18" charset="0"/>
                <a:cs typeface="Arial"/>
              </a:rPr>
              <a:t> fam</a:t>
            </a:r>
            <a:r>
              <a:rPr sz="1400" spc="20" dirty="0">
                <a:latin typeface="Georgia" panose="02040502050405020303" pitchFamily="18" charset="0"/>
                <a:cs typeface="Arial"/>
              </a:rPr>
              <a:t>il</a:t>
            </a:r>
            <a:r>
              <a:rPr sz="1400" spc="-30" dirty="0">
                <a:latin typeface="Georgia" panose="02040502050405020303" pitchFamily="18" charset="0"/>
                <a:cs typeface="Arial"/>
              </a:rPr>
              <a:t>y</a:t>
            </a:r>
            <a:r>
              <a:rPr sz="1400" spc="-20" dirty="0">
                <a:latin typeface="Georgia" panose="02040502050405020303" pitchFamily="18" charset="0"/>
                <a:cs typeface="Arial"/>
              </a:rPr>
              <a:t> </a:t>
            </a:r>
            <a:r>
              <a:rPr sz="1400" spc="10" dirty="0">
                <a:latin typeface="Georgia" panose="02040502050405020303" pitchFamily="18" charset="0"/>
                <a:cs typeface="Arial"/>
              </a:rPr>
              <a:t>t</a:t>
            </a:r>
            <a:r>
              <a:rPr sz="1400" spc="25" dirty="0">
                <a:latin typeface="Georgia" panose="02040502050405020303" pitchFamily="18" charset="0"/>
                <a:cs typeface="Arial"/>
              </a:rPr>
              <a:t>y</a:t>
            </a:r>
            <a:r>
              <a:rPr sz="1400" spc="65" dirty="0">
                <a:latin typeface="Georgia" panose="02040502050405020303" pitchFamily="18" charset="0"/>
                <a:cs typeface="Arial"/>
              </a:rPr>
              <a:t>p</a:t>
            </a:r>
            <a:r>
              <a:rPr sz="1400" dirty="0">
                <a:latin typeface="Georgia" panose="02040502050405020303" pitchFamily="18" charset="0"/>
                <a:cs typeface="Arial"/>
              </a:rPr>
              <a:t>e</a:t>
            </a:r>
            <a:r>
              <a:rPr sz="1400" spc="-10" dirty="0">
                <a:latin typeface="Georgia" panose="02040502050405020303" pitchFamily="18" charset="0"/>
                <a:cs typeface="Arial"/>
              </a:rPr>
              <a:t> </a:t>
            </a:r>
            <a:r>
              <a:rPr sz="1400" spc="-60" dirty="0">
                <a:latin typeface="Georgia" panose="02040502050405020303" pitchFamily="18" charset="0"/>
                <a:cs typeface="Arial"/>
              </a:rPr>
              <a:t>a</a:t>
            </a:r>
            <a:r>
              <a:rPr sz="1400" spc="-105" dirty="0">
                <a:latin typeface="Georgia" panose="02040502050405020303" pitchFamily="18" charset="0"/>
                <a:cs typeface="Arial"/>
              </a:rPr>
              <a:t>s</a:t>
            </a:r>
            <a:r>
              <a:rPr sz="1400" dirty="0">
                <a:latin typeface="Georgia" panose="02040502050405020303" pitchFamily="18" charset="0"/>
                <a:cs typeface="Arial"/>
              </a:rPr>
              <a:t> </a:t>
            </a:r>
            <a:r>
              <a:rPr sz="1400" spc="30" dirty="0">
                <a:latin typeface="Georgia" panose="02040502050405020303" pitchFamily="18" charset="0"/>
                <a:cs typeface="Arial"/>
              </a:rPr>
              <a:t>th</a:t>
            </a:r>
            <a:r>
              <a:rPr sz="1400" dirty="0">
                <a:latin typeface="Georgia" panose="02040502050405020303" pitchFamily="18" charset="0"/>
                <a:cs typeface="Arial"/>
              </a:rPr>
              <a:t>e</a:t>
            </a:r>
            <a:r>
              <a:rPr sz="1400" spc="-10" dirty="0">
                <a:latin typeface="Georgia" panose="02040502050405020303" pitchFamily="18" charset="0"/>
                <a:cs typeface="Arial"/>
              </a:rPr>
              <a:t> </a:t>
            </a:r>
            <a:r>
              <a:rPr sz="1400" spc="65" dirty="0">
                <a:latin typeface="Georgia" panose="02040502050405020303" pitchFamily="18" charset="0"/>
                <a:cs typeface="Arial"/>
              </a:rPr>
              <a:t>p</a:t>
            </a:r>
            <a:r>
              <a:rPr sz="1400" spc="5" dirty="0">
                <a:latin typeface="Georgia" panose="02040502050405020303" pitchFamily="18" charset="0"/>
                <a:cs typeface="Arial"/>
              </a:rPr>
              <a:t>ri</a:t>
            </a:r>
            <a:r>
              <a:rPr sz="1400" spc="15" dirty="0">
                <a:latin typeface="Georgia" panose="02040502050405020303" pitchFamily="18" charset="0"/>
                <a:cs typeface="Arial"/>
              </a:rPr>
              <a:t>m</a:t>
            </a:r>
            <a:r>
              <a:rPr sz="1400" spc="-60" dirty="0">
                <a:latin typeface="Georgia" panose="02040502050405020303" pitchFamily="18" charset="0"/>
                <a:cs typeface="Arial"/>
              </a:rPr>
              <a:t>a</a:t>
            </a:r>
            <a:r>
              <a:rPr sz="1400" spc="-20" dirty="0">
                <a:latin typeface="Georgia" panose="02040502050405020303" pitchFamily="18" charset="0"/>
                <a:cs typeface="Arial"/>
              </a:rPr>
              <a:t>r</a:t>
            </a:r>
            <a:r>
              <a:rPr sz="1400" spc="-25" dirty="0">
                <a:latin typeface="Georgia" panose="02040502050405020303" pitchFamily="18" charset="0"/>
                <a:cs typeface="Arial"/>
              </a:rPr>
              <a:t>y</a:t>
            </a:r>
            <a:r>
              <a:rPr sz="1400" spc="-5" dirty="0">
                <a:latin typeface="Georgia" panose="02040502050405020303" pitchFamily="18" charset="0"/>
                <a:cs typeface="Arial"/>
              </a:rPr>
              <a:t> </a:t>
            </a:r>
            <a:r>
              <a:rPr sz="1400" spc="10" dirty="0">
                <a:latin typeface="Georgia" panose="02040502050405020303" pitchFamily="18" charset="0"/>
                <a:cs typeface="Arial"/>
              </a:rPr>
              <a:t>t</a:t>
            </a:r>
            <a:r>
              <a:rPr sz="1400" spc="25" dirty="0">
                <a:latin typeface="Georgia" panose="02040502050405020303" pitchFamily="18" charset="0"/>
                <a:cs typeface="Arial"/>
              </a:rPr>
              <a:t>y</a:t>
            </a:r>
            <a:r>
              <a:rPr sz="1400" spc="65" dirty="0">
                <a:latin typeface="Georgia" panose="02040502050405020303" pitchFamily="18" charset="0"/>
                <a:cs typeface="Arial"/>
              </a:rPr>
              <a:t>p</a:t>
            </a:r>
            <a:r>
              <a:rPr sz="1400" spc="-5" dirty="0">
                <a:latin typeface="Georgia" panose="02040502050405020303" pitchFamily="18" charset="0"/>
                <a:cs typeface="Arial"/>
              </a:rPr>
              <a:t>e</a:t>
            </a:r>
            <a:r>
              <a:rPr sz="1400" spc="-25" dirty="0">
                <a:latin typeface="Georgia" panose="02040502050405020303" pitchFamily="18" charset="0"/>
                <a:cs typeface="Arial"/>
              </a:rPr>
              <a:t>fa</a:t>
            </a:r>
            <a:r>
              <a:rPr sz="1400" spc="-30" dirty="0">
                <a:latin typeface="Georgia" panose="02040502050405020303" pitchFamily="18" charset="0"/>
                <a:cs typeface="Arial"/>
              </a:rPr>
              <a:t>c</a:t>
            </a:r>
            <a:r>
              <a:rPr sz="1400" spc="-5" dirty="0">
                <a:latin typeface="Georgia" panose="02040502050405020303" pitchFamily="18" charset="0"/>
                <a:cs typeface="Arial"/>
              </a:rPr>
              <a:t>e</a:t>
            </a:r>
            <a:r>
              <a:rPr lang="en-US" sz="1400" spc="-5" dirty="0">
                <a:latin typeface="Georgia" panose="02040502050405020303" pitchFamily="18" charset="0"/>
                <a:cs typeface="Arial"/>
              </a:rPr>
              <a:t>. Weights are Bold, Italics and bold Italics</a:t>
            </a:r>
            <a:r>
              <a:rPr sz="1400" dirty="0">
                <a:latin typeface="Georgia" panose="02040502050405020303" pitchFamily="18" charset="0"/>
                <a:cs typeface="Arial"/>
              </a:rPr>
              <a:t>.</a:t>
            </a:r>
            <a:r>
              <a:rPr sz="1400" spc="-5" dirty="0">
                <a:latin typeface="Georgia" panose="02040502050405020303" pitchFamily="18" charset="0"/>
                <a:cs typeface="Arial"/>
              </a:rPr>
              <a:t> </a:t>
            </a:r>
            <a:r>
              <a:rPr lang="en-US" sz="1400" spc="-5" dirty="0">
                <a:latin typeface="Georgia" panose="02040502050405020303" pitchFamily="18" charset="0"/>
                <a:cs typeface="Arial"/>
              </a:rPr>
              <a:t>Although inspired by the need for - and providing - clarity at low resolutions on the screen, Georgia is a typeface resonant with typographic personality. Even at small sizes the face exudes a sense of friendliness; a feeling of intimacy. 11-12 points recommended font size</a:t>
            </a:r>
            <a:endParaRPr sz="1400" dirty="0">
              <a:latin typeface="Georgia" panose="02040502050405020303" pitchFamily="18" charset="0"/>
              <a:cs typeface="Arial"/>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13</a:t>
            </a:fld>
            <a:endParaRPr spc="-80" dirty="0"/>
          </a:p>
        </p:txBody>
      </p:sp>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3" name="object 3"/>
          <p:cNvSpPr txBox="1"/>
          <p:nvPr/>
        </p:nvSpPr>
        <p:spPr>
          <a:xfrm>
            <a:off x="1027709" y="4114800"/>
            <a:ext cx="3373754" cy="923586"/>
          </a:xfrm>
          <a:prstGeom prst="rect">
            <a:avLst/>
          </a:prstGeom>
        </p:spPr>
        <p:txBody>
          <a:bodyPr vert="horz" wrap="square" lIns="0" tIns="0" rIns="0" bIns="0" rtlCol="0">
            <a:spAutoFit/>
          </a:bodyPr>
          <a:lstStyle/>
          <a:p>
            <a:pPr marL="12700" marR="5080">
              <a:lnSpc>
                <a:spcPct val="148900"/>
              </a:lnSpc>
            </a:pPr>
            <a:r>
              <a:rPr sz="1400" spc="-30" dirty="0">
                <a:latin typeface="Georgia" panose="02040502050405020303" pitchFamily="18" charset="0"/>
                <a:cs typeface="Arial"/>
              </a:rPr>
              <a:t>Th</a:t>
            </a:r>
            <a:r>
              <a:rPr sz="1400" spc="-25" dirty="0">
                <a:latin typeface="Georgia" panose="02040502050405020303" pitchFamily="18" charset="0"/>
                <a:cs typeface="Arial"/>
              </a:rPr>
              <a:t>e</a:t>
            </a:r>
            <a:r>
              <a:rPr sz="1400" spc="-10" dirty="0">
                <a:latin typeface="Georgia" panose="02040502050405020303" pitchFamily="18" charset="0"/>
                <a:cs typeface="Arial"/>
              </a:rPr>
              <a:t> </a:t>
            </a:r>
            <a:r>
              <a:rPr lang="en-US" sz="1400" spc="-100" dirty="0" err="1">
                <a:latin typeface="Georgia" panose="02040502050405020303" pitchFamily="18" charset="0"/>
                <a:cs typeface="Arial"/>
              </a:rPr>
              <a:t>Helectiva</a:t>
            </a:r>
            <a:r>
              <a:rPr lang="en-US" sz="1400" spc="-100" dirty="0">
                <a:latin typeface="Georgia" panose="02040502050405020303" pitchFamily="18" charset="0"/>
                <a:cs typeface="Arial"/>
              </a:rPr>
              <a:t> </a:t>
            </a:r>
            <a:r>
              <a:rPr sz="1400" spc="30" dirty="0">
                <a:latin typeface="Georgia" panose="02040502050405020303" pitchFamily="18" charset="0"/>
                <a:cs typeface="Arial"/>
              </a:rPr>
              <a:t>fon</a:t>
            </a:r>
            <a:r>
              <a:rPr sz="1400" spc="20" dirty="0">
                <a:latin typeface="Georgia" panose="02040502050405020303" pitchFamily="18" charset="0"/>
                <a:cs typeface="Arial"/>
              </a:rPr>
              <a:t>t</a:t>
            </a:r>
            <a:r>
              <a:rPr sz="1400" spc="-5" dirty="0">
                <a:latin typeface="Georgia" panose="02040502050405020303" pitchFamily="18" charset="0"/>
                <a:cs typeface="Arial"/>
              </a:rPr>
              <a:t> </a:t>
            </a:r>
            <a:r>
              <a:rPr lang="en-US" sz="1400" spc="15" dirty="0">
                <a:latin typeface="Georgia" panose="02040502050405020303" pitchFamily="18" charset="0"/>
                <a:cs typeface="Arial"/>
              </a:rPr>
              <a:t>f</a:t>
            </a:r>
            <a:r>
              <a:rPr lang="en-US" sz="1400" spc="-60" dirty="0">
                <a:latin typeface="Georgia" panose="02040502050405020303" pitchFamily="18" charset="0"/>
                <a:cs typeface="Arial"/>
              </a:rPr>
              <a:t>a</a:t>
            </a:r>
            <a:r>
              <a:rPr lang="en-US" sz="1400" spc="15" dirty="0">
                <a:latin typeface="Georgia" panose="02040502050405020303" pitchFamily="18" charset="0"/>
                <a:cs typeface="Arial"/>
              </a:rPr>
              <a:t>m</a:t>
            </a:r>
            <a:r>
              <a:rPr lang="en-US" sz="1400" spc="20" dirty="0">
                <a:latin typeface="Georgia" panose="02040502050405020303" pitchFamily="18" charset="0"/>
                <a:cs typeface="Arial"/>
              </a:rPr>
              <a:t>il</a:t>
            </a:r>
            <a:r>
              <a:rPr lang="en-US" sz="1400" spc="-30" dirty="0">
                <a:latin typeface="Georgia" panose="02040502050405020303" pitchFamily="18" charset="0"/>
                <a:cs typeface="Arial"/>
              </a:rPr>
              <a:t>y</a:t>
            </a:r>
            <a:r>
              <a:rPr lang="x-none" sz="1400" spc="-5" dirty="0">
                <a:latin typeface="Georgia" panose="02040502050405020303" pitchFamily="18" charset="0"/>
                <a:cs typeface="Arial"/>
              </a:rPr>
              <a:t> </a:t>
            </a:r>
            <a:r>
              <a:rPr lang="en-US" sz="1400" spc="65" dirty="0">
                <a:latin typeface="Georgia" panose="02040502050405020303" pitchFamily="18" charset="0"/>
                <a:cs typeface="Arial"/>
              </a:rPr>
              <a:t>t</a:t>
            </a:r>
            <a:r>
              <a:rPr sz="1400" spc="-30" dirty="0">
                <a:latin typeface="Georgia" panose="02040502050405020303" pitchFamily="18" charset="0"/>
                <a:cs typeface="Arial"/>
              </a:rPr>
              <a:t>y</a:t>
            </a:r>
            <a:r>
              <a:rPr sz="1400" spc="65" dirty="0">
                <a:latin typeface="Georgia" panose="02040502050405020303" pitchFamily="18" charset="0"/>
                <a:cs typeface="Arial"/>
              </a:rPr>
              <a:t>p</a:t>
            </a:r>
            <a:r>
              <a:rPr sz="1400" dirty="0">
                <a:latin typeface="Georgia" panose="02040502050405020303" pitchFamily="18" charset="0"/>
                <a:cs typeface="Arial"/>
              </a:rPr>
              <a:t>e</a:t>
            </a:r>
            <a:r>
              <a:rPr sz="1400" spc="-10" dirty="0">
                <a:latin typeface="Georgia" panose="02040502050405020303" pitchFamily="18" charset="0"/>
                <a:cs typeface="Arial"/>
              </a:rPr>
              <a:t> </a:t>
            </a:r>
            <a:r>
              <a:rPr sz="1400" spc="20" dirty="0">
                <a:latin typeface="Georgia" panose="02040502050405020303" pitchFamily="18" charset="0"/>
                <a:cs typeface="Arial"/>
              </a:rPr>
              <a:t>i</a:t>
            </a:r>
            <a:r>
              <a:rPr sz="1400" spc="-105" dirty="0">
                <a:latin typeface="Georgia" panose="02040502050405020303" pitchFamily="18" charset="0"/>
                <a:cs typeface="Arial"/>
              </a:rPr>
              <a:t>s</a:t>
            </a:r>
            <a:r>
              <a:rPr sz="1400" dirty="0">
                <a:latin typeface="Georgia" panose="02040502050405020303" pitchFamily="18" charset="0"/>
                <a:cs typeface="Arial"/>
              </a:rPr>
              <a:t> </a:t>
            </a:r>
            <a:r>
              <a:rPr sz="1400" spc="-55" dirty="0">
                <a:latin typeface="Georgia" panose="02040502050405020303" pitchFamily="18" charset="0"/>
                <a:cs typeface="Arial"/>
              </a:rPr>
              <a:t>a</a:t>
            </a:r>
            <a:r>
              <a:rPr sz="1400" spc="-30" dirty="0">
                <a:latin typeface="Georgia" panose="02040502050405020303" pitchFamily="18" charset="0"/>
                <a:cs typeface="Arial"/>
              </a:rPr>
              <a:t> </a:t>
            </a:r>
            <a:r>
              <a:rPr sz="1400" spc="5" dirty="0">
                <a:latin typeface="Georgia" panose="02040502050405020303" pitchFamily="18" charset="0"/>
                <a:cs typeface="Arial"/>
              </a:rPr>
              <a:t>c</a:t>
            </a:r>
            <a:r>
              <a:rPr sz="1400" spc="-5" dirty="0">
                <a:latin typeface="Georgia" panose="02040502050405020303" pitchFamily="18" charset="0"/>
                <a:cs typeface="Arial"/>
              </a:rPr>
              <a:t>o</a:t>
            </a:r>
            <a:r>
              <a:rPr sz="1400" spc="10" dirty="0">
                <a:latin typeface="Georgia" panose="02040502050405020303" pitchFamily="18" charset="0"/>
                <a:cs typeface="Arial"/>
              </a:rPr>
              <a:t>m</a:t>
            </a:r>
            <a:r>
              <a:rPr sz="1400" spc="60" dirty="0">
                <a:latin typeface="Georgia" panose="02040502050405020303" pitchFamily="18" charset="0"/>
                <a:cs typeface="Arial"/>
              </a:rPr>
              <a:t>p</a:t>
            </a:r>
            <a:r>
              <a:rPr sz="1400" spc="20" dirty="0">
                <a:latin typeface="Georgia" panose="02040502050405020303" pitchFamily="18" charset="0"/>
                <a:cs typeface="Arial"/>
              </a:rPr>
              <a:t>l</a:t>
            </a:r>
            <a:r>
              <a:rPr sz="1400" spc="-5" dirty="0">
                <a:latin typeface="Georgia" panose="02040502050405020303" pitchFamily="18" charset="0"/>
                <a:cs typeface="Arial"/>
              </a:rPr>
              <a:t>e</a:t>
            </a:r>
            <a:r>
              <a:rPr sz="1400" spc="10" dirty="0">
                <a:latin typeface="Georgia" panose="02040502050405020303" pitchFamily="18" charset="0"/>
                <a:cs typeface="Arial"/>
              </a:rPr>
              <a:t>m</a:t>
            </a:r>
            <a:r>
              <a:rPr sz="1400" spc="-5" dirty="0">
                <a:latin typeface="Georgia" panose="02040502050405020303" pitchFamily="18" charset="0"/>
                <a:cs typeface="Arial"/>
              </a:rPr>
              <a:t>en</a:t>
            </a:r>
            <a:r>
              <a:rPr sz="1400" spc="65" dirty="0">
                <a:latin typeface="Georgia" panose="02040502050405020303" pitchFamily="18" charset="0"/>
                <a:cs typeface="Arial"/>
              </a:rPr>
              <a:t>t</a:t>
            </a:r>
            <a:r>
              <a:rPr sz="1400" spc="-60" dirty="0">
                <a:latin typeface="Georgia" panose="02040502050405020303" pitchFamily="18" charset="0"/>
                <a:cs typeface="Arial"/>
              </a:rPr>
              <a:t>a</a:t>
            </a:r>
            <a:r>
              <a:rPr sz="1400" spc="-10" dirty="0">
                <a:latin typeface="Georgia" panose="02040502050405020303" pitchFamily="18" charset="0"/>
                <a:cs typeface="Arial"/>
              </a:rPr>
              <a:t>r</a:t>
            </a:r>
            <a:r>
              <a:rPr sz="1400" spc="-30" dirty="0">
                <a:latin typeface="Georgia" panose="02040502050405020303" pitchFamily="18" charset="0"/>
                <a:cs typeface="Arial"/>
              </a:rPr>
              <a:t>y</a:t>
            </a:r>
            <a:r>
              <a:rPr sz="1400" spc="-5" dirty="0">
                <a:latin typeface="Georgia" panose="02040502050405020303" pitchFamily="18" charset="0"/>
                <a:cs typeface="Arial"/>
              </a:rPr>
              <a:t> </a:t>
            </a:r>
            <a:r>
              <a:rPr sz="1400" spc="65" dirty="0">
                <a:latin typeface="Georgia" panose="02040502050405020303" pitchFamily="18" charset="0"/>
                <a:cs typeface="Arial"/>
              </a:rPr>
              <a:t>t</a:t>
            </a:r>
            <a:r>
              <a:rPr sz="1400" spc="20" dirty="0">
                <a:latin typeface="Georgia" panose="02040502050405020303" pitchFamily="18" charset="0"/>
                <a:cs typeface="Arial"/>
              </a:rPr>
              <a:t>y</a:t>
            </a:r>
            <a:r>
              <a:rPr sz="1400" spc="10" dirty="0">
                <a:latin typeface="Georgia" panose="02040502050405020303" pitchFamily="18" charset="0"/>
                <a:cs typeface="Arial"/>
              </a:rPr>
              <a:t>p</a:t>
            </a:r>
            <a:r>
              <a:rPr sz="1400" spc="-5" dirty="0">
                <a:latin typeface="Georgia" panose="02040502050405020303" pitchFamily="18" charset="0"/>
                <a:cs typeface="Arial"/>
              </a:rPr>
              <a:t>e</a:t>
            </a:r>
            <a:r>
              <a:rPr sz="1400" spc="15" dirty="0">
                <a:latin typeface="Georgia" panose="02040502050405020303" pitchFamily="18" charset="0"/>
                <a:cs typeface="Arial"/>
              </a:rPr>
              <a:t>f</a:t>
            </a:r>
            <a:r>
              <a:rPr sz="1400" spc="-60" dirty="0">
                <a:latin typeface="Georgia" panose="02040502050405020303" pitchFamily="18" charset="0"/>
                <a:cs typeface="Arial"/>
              </a:rPr>
              <a:t>a</a:t>
            </a:r>
            <a:r>
              <a:rPr sz="1400" spc="-15" dirty="0">
                <a:latin typeface="Georgia" panose="02040502050405020303" pitchFamily="18" charset="0"/>
                <a:cs typeface="Arial"/>
              </a:rPr>
              <a:t>ce</a:t>
            </a:r>
            <a:r>
              <a:rPr sz="1400" spc="-10" dirty="0">
                <a:latin typeface="Georgia" panose="02040502050405020303" pitchFamily="18" charset="0"/>
                <a:cs typeface="Arial"/>
              </a:rPr>
              <a:t> </a:t>
            </a:r>
            <a:r>
              <a:rPr sz="1400" spc="65" dirty="0">
                <a:latin typeface="Georgia" panose="02040502050405020303" pitchFamily="18" charset="0"/>
                <a:cs typeface="Arial"/>
              </a:rPr>
              <a:t>t</a:t>
            </a:r>
            <a:r>
              <a:rPr sz="1400" spc="45" dirty="0">
                <a:latin typeface="Georgia" panose="02040502050405020303" pitchFamily="18" charset="0"/>
                <a:cs typeface="Arial"/>
              </a:rPr>
              <a:t>o</a:t>
            </a:r>
            <a:r>
              <a:rPr sz="1400" spc="-10" dirty="0">
                <a:latin typeface="Georgia" panose="02040502050405020303" pitchFamily="18" charset="0"/>
                <a:cs typeface="Arial"/>
              </a:rPr>
              <a:t> </a:t>
            </a:r>
            <a:r>
              <a:rPr lang="en-US" sz="1400" spc="-10" dirty="0" err="1">
                <a:latin typeface="Georgia" panose="02040502050405020303" pitchFamily="18" charset="0"/>
                <a:cs typeface="Arial"/>
              </a:rPr>
              <a:t>Georgio</a:t>
            </a:r>
            <a:r>
              <a:rPr lang="en-US" sz="1400" spc="-10" dirty="0">
                <a:latin typeface="Georgia" panose="02040502050405020303" pitchFamily="18" charset="0"/>
                <a:cs typeface="Arial"/>
              </a:rPr>
              <a:t> </a:t>
            </a:r>
            <a:r>
              <a:rPr lang="en-US" sz="1400" spc="-60" dirty="0">
                <a:latin typeface="Georgia" panose="02040502050405020303" pitchFamily="18" charset="0"/>
                <a:cs typeface="Arial"/>
              </a:rPr>
              <a:t>a</a:t>
            </a:r>
            <a:r>
              <a:rPr sz="1400" spc="-5" dirty="0">
                <a:latin typeface="Georgia" panose="02040502050405020303" pitchFamily="18" charset="0"/>
                <a:cs typeface="Arial"/>
              </a:rPr>
              <a:t>n</a:t>
            </a:r>
            <a:r>
              <a:rPr sz="1400" spc="70" dirty="0">
                <a:latin typeface="Georgia" panose="02040502050405020303" pitchFamily="18" charset="0"/>
                <a:cs typeface="Arial"/>
              </a:rPr>
              <a:t>d</a:t>
            </a:r>
            <a:r>
              <a:rPr sz="1400" spc="-10" dirty="0">
                <a:latin typeface="Georgia" panose="02040502050405020303" pitchFamily="18" charset="0"/>
                <a:cs typeface="Arial"/>
              </a:rPr>
              <a:t> </a:t>
            </a:r>
            <a:r>
              <a:rPr sz="1400" spc="20" dirty="0">
                <a:latin typeface="Georgia" panose="02040502050405020303" pitchFamily="18" charset="0"/>
                <a:cs typeface="Arial"/>
              </a:rPr>
              <a:t>i</a:t>
            </a:r>
            <a:r>
              <a:rPr sz="1400" spc="-105" dirty="0">
                <a:latin typeface="Georgia" panose="02040502050405020303" pitchFamily="18" charset="0"/>
                <a:cs typeface="Arial"/>
              </a:rPr>
              <a:t>s</a:t>
            </a:r>
            <a:r>
              <a:rPr sz="1400" spc="-60" dirty="0">
                <a:latin typeface="Georgia" panose="02040502050405020303" pitchFamily="18" charset="0"/>
                <a:cs typeface="Arial"/>
              </a:rPr>
              <a:t> </a:t>
            </a:r>
            <a:r>
              <a:rPr sz="1400" spc="-70" dirty="0">
                <a:latin typeface="Georgia" panose="02040502050405020303" pitchFamily="18" charset="0"/>
                <a:cs typeface="Arial"/>
              </a:rPr>
              <a:t>u</a:t>
            </a:r>
            <a:r>
              <a:rPr sz="1400" spc="-60" dirty="0">
                <a:latin typeface="Georgia" panose="02040502050405020303" pitchFamily="18" charset="0"/>
                <a:cs typeface="Arial"/>
              </a:rPr>
              <a:t>s</a:t>
            </a:r>
            <a:r>
              <a:rPr sz="1400" spc="25" dirty="0">
                <a:latin typeface="Georgia" panose="02040502050405020303" pitchFamily="18" charset="0"/>
                <a:cs typeface="Arial"/>
              </a:rPr>
              <a:t>e</a:t>
            </a:r>
            <a:r>
              <a:rPr sz="1400" spc="30" dirty="0">
                <a:latin typeface="Georgia" panose="02040502050405020303" pitchFamily="18" charset="0"/>
                <a:cs typeface="Arial"/>
              </a:rPr>
              <a:t>d</a:t>
            </a:r>
            <a:r>
              <a:rPr sz="1400" spc="-10" dirty="0">
                <a:latin typeface="Georgia" panose="02040502050405020303" pitchFamily="18" charset="0"/>
                <a:cs typeface="Arial"/>
              </a:rPr>
              <a:t> </a:t>
            </a:r>
            <a:r>
              <a:rPr lang="en-US" sz="1400" spc="30" dirty="0">
                <a:latin typeface="Georgia" panose="02040502050405020303" pitchFamily="18" charset="0"/>
                <a:cs typeface="Arial"/>
              </a:rPr>
              <a:t>to create neutral typeface.</a:t>
            </a:r>
            <a:endParaRPr sz="1400" dirty="0">
              <a:latin typeface="Georgia" panose="02040502050405020303" pitchFamily="18" charset="0"/>
              <a:cs typeface="Arial"/>
            </a:endParaRPr>
          </a:p>
        </p:txBody>
      </p:sp>
      <p:sp>
        <p:nvSpPr>
          <p:cNvPr id="4" name="object 4"/>
          <p:cNvSpPr txBox="1"/>
          <p:nvPr/>
        </p:nvSpPr>
        <p:spPr>
          <a:xfrm>
            <a:off x="5351736" y="548905"/>
            <a:ext cx="1945639" cy="1215717"/>
          </a:xfrm>
          <a:prstGeom prst="rect">
            <a:avLst/>
          </a:prstGeom>
        </p:spPr>
        <p:txBody>
          <a:bodyPr vert="horz" wrap="square" lIns="0" tIns="0" rIns="0" bIns="0" rtlCol="0">
            <a:spAutoFit/>
          </a:bodyPr>
          <a:lstStyle/>
          <a:p>
            <a:pPr marL="12700">
              <a:lnSpc>
                <a:spcPct val="100000"/>
              </a:lnSpc>
            </a:pPr>
            <a:r>
              <a:rPr sz="1550" spc="-40" dirty="0">
                <a:latin typeface="Lucida Sans Unicode"/>
                <a:cs typeface="Lucida Sans Unicode"/>
              </a:rPr>
              <a:t>Pr</a:t>
            </a:r>
            <a:r>
              <a:rPr sz="1550" spc="-30" dirty="0">
                <a:latin typeface="Lucida Sans Unicode"/>
                <a:cs typeface="Lucida Sans Unicode"/>
              </a:rPr>
              <a:t>i</a:t>
            </a:r>
            <a:r>
              <a:rPr sz="1550" spc="-95" dirty="0">
                <a:latin typeface="Lucida Sans Unicode"/>
                <a:cs typeface="Lucida Sans Unicode"/>
              </a:rPr>
              <a:t>m</a:t>
            </a:r>
            <a:r>
              <a:rPr sz="1550" spc="-55" dirty="0">
                <a:latin typeface="Lucida Sans Unicode"/>
                <a:cs typeface="Lucida Sans Unicode"/>
              </a:rPr>
              <a:t>ar</a:t>
            </a:r>
            <a:r>
              <a:rPr sz="1550" spc="-65" dirty="0">
                <a:latin typeface="Lucida Sans Unicode"/>
                <a:cs typeface="Lucida Sans Unicode"/>
              </a:rPr>
              <a:t>y</a:t>
            </a:r>
            <a:r>
              <a:rPr sz="1550" spc="-40" dirty="0">
                <a:latin typeface="Lucida Sans Unicode"/>
                <a:cs typeface="Lucida Sans Unicode"/>
              </a:rPr>
              <a:t> </a:t>
            </a:r>
            <a:r>
              <a:rPr sz="1550" spc="-245" dirty="0">
                <a:latin typeface="Lucida Sans Unicode"/>
                <a:cs typeface="Lucida Sans Unicode"/>
              </a:rPr>
              <a:t>T</a:t>
            </a:r>
            <a:r>
              <a:rPr sz="1550" spc="-45" dirty="0">
                <a:latin typeface="Lucida Sans Unicode"/>
                <a:cs typeface="Lucida Sans Unicode"/>
              </a:rPr>
              <a:t>y</a:t>
            </a:r>
            <a:r>
              <a:rPr sz="1550" spc="-5" dirty="0">
                <a:latin typeface="Lucida Sans Unicode"/>
                <a:cs typeface="Lucida Sans Unicode"/>
              </a:rPr>
              <a:t>p</a:t>
            </a:r>
            <a:r>
              <a:rPr sz="1550" spc="20" dirty="0">
                <a:latin typeface="Lucida Sans Unicode"/>
                <a:cs typeface="Lucida Sans Unicode"/>
              </a:rPr>
              <a:t>e</a:t>
            </a:r>
            <a:r>
              <a:rPr sz="1550" spc="-100" dirty="0">
                <a:latin typeface="Lucida Sans Unicode"/>
                <a:cs typeface="Lucida Sans Unicode"/>
              </a:rPr>
              <a:t>f</a:t>
            </a:r>
            <a:r>
              <a:rPr sz="1550" spc="-25" dirty="0">
                <a:latin typeface="Lucida Sans Unicode"/>
                <a:cs typeface="Lucida Sans Unicode"/>
              </a:rPr>
              <a:t>ac</a:t>
            </a:r>
            <a:r>
              <a:rPr sz="1550" spc="25" dirty="0">
                <a:latin typeface="Lucida Sans Unicode"/>
                <a:cs typeface="Lucida Sans Unicode"/>
              </a:rPr>
              <a:t>e</a:t>
            </a:r>
            <a:endParaRPr sz="1550" dirty="0">
              <a:latin typeface="Lucida Sans Unicode"/>
              <a:cs typeface="Lucida Sans Unicode"/>
            </a:endParaRPr>
          </a:p>
          <a:p>
            <a:pPr marL="12700">
              <a:lnSpc>
                <a:spcPct val="100000"/>
              </a:lnSpc>
              <a:spcBef>
                <a:spcPts val="900"/>
              </a:spcBef>
            </a:pPr>
            <a:r>
              <a:rPr lang="en-US" sz="1400" b="0" i="0" dirty="0">
                <a:solidFill>
                  <a:srgbClr val="161616"/>
                </a:solidFill>
                <a:effectLst/>
                <a:latin typeface="Segoe UI" panose="020B0502040204020203" pitchFamily="34" charset="0"/>
              </a:rPr>
              <a:t>Georgia</a:t>
            </a:r>
            <a:r>
              <a:rPr lang="en-US" sz="1400" dirty="0"/>
              <a:t/>
            </a:r>
            <a:br>
              <a:rPr lang="en-US" sz="1400" dirty="0"/>
            </a:br>
            <a:r>
              <a:rPr lang="en-US" sz="1400" b="0" i="0" dirty="0" err="1">
                <a:solidFill>
                  <a:srgbClr val="161616"/>
                </a:solidFill>
                <a:effectLst/>
                <a:latin typeface="Segoe UI" panose="020B0502040204020203" pitchFamily="34" charset="0"/>
              </a:rPr>
              <a:t>Georgia</a:t>
            </a:r>
            <a:r>
              <a:rPr lang="en-US" sz="1400" b="0" i="0" dirty="0">
                <a:solidFill>
                  <a:srgbClr val="161616"/>
                </a:solidFill>
                <a:effectLst/>
                <a:latin typeface="Segoe UI" panose="020B0502040204020203" pitchFamily="34" charset="0"/>
              </a:rPr>
              <a:t> Bold</a:t>
            </a:r>
            <a:r>
              <a:rPr lang="en-US" sz="1400" dirty="0"/>
              <a:t/>
            </a:r>
            <a:br>
              <a:rPr lang="en-US" sz="1400" dirty="0"/>
            </a:br>
            <a:r>
              <a:rPr lang="en-US" sz="1400" b="0" i="0" dirty="0">
                <a:solidFill>
                  <a:srgbClr val="161616"/>
                </a:solidFill>
                <a:effectLst/>
                <a:latin typeface="Segoe UI" panose="020B0502040204020203" pitchFamily="34" charset="0"/>
              </a:rPr>
              <a:t>Georgia Bold Italic</a:t>
            </a:r>
            <a:r>
              <a:rPr lang="en-US" sz="1400" dirty="0"/>
              <a:t/>
            </a:r>
            <a:br>
              <a:rPr lang="en-US" sz="1400" dirty="0"/>
            </a:br>
            <a:r>
              <a:rPr lang="en-US" sz="1400" b="0" i="0" dirty="0">
                <a:solidFill>
                  <a:srgbClr val="161616"/>
                </a:solidFill>
                <a:effectLst/>
                <a:latin typeface="Segoe UI" panose="020B0502040204020203" pitchFamily="34" charset="0"/>
              </a:rPr>
              <a:t>Georgia Italic</a:t>
            </a:r>
            <a:endParaRPr sz="1400" dirty="0">
              <a:latin typeface="Arial"/>
              <a:cs typeface="Arial"/>
            </a:endParaRPr>
          </a:p>
        </p:txBody>
      </p:sp>
      <p:sp>
        <p:nvSpPr>
          <p:cNvPr id="5" name="object 5"/>
          <p:cNvSpPr txBox="1"/>
          <p:nvPr/>
        </p:nvSpPr>
        <p:spPr>
          <a:xfrm>
            <a:off x="8234423" y="548905"/>
            <a:ext cx="2289810" cy="238527"/>
          </a:xfrm>
          <a:prstGeom prst="rect">
            <a:avLst/>
          </a:prstGeom>
        </p:spPr>
        <p:txBody>
          <a:bodyPr vert="horz" wrap="square" lIns="0" tIns="0" rIns="0" bIns="0" rtlCol="0">
            <a:spAutoFit/>
          </a:bodyPr>
          <a:lstStyle/>
          <a:p>
            <a:pPr marL="12700">
              <a:lnSpc>
                <a:spcPct val="100000"/>
              </a:lnSpc>
            </a:pPr>
            <a:r>
              <a:rPr sz="1550" spc="15" dirty="0">
                <a:latin typeface="Lucida Sans Unicode"/>
                <a:cs typeface="Lucida Sans Unicode"/>
              </a:rPr>
              <a:t>Co</a:t>
            </a:r>
            <a:r>
              <a:rPr sz="1550" spc="-90" dirty="0">
                <a:latin typeface="Lucida Sans Unicode"/>
                <a:cs typeface="Lucida Sans Unicode"/>
              </a:rPr>
              <a:t>m</a:t>
            </a:r>
            <a:r>
              <a:rPr sz="1550" spc="-5" dirty="0">
                <a:latin typeface="Lucida Sans Unicode"/>
                <a:cs typeface="Lucida Sans Unicode"/>
              </a:rPr>
              <a:t>p</a:t>
            </a:r>
            <a:r>
              <a:rPr sz="1550" spc="-70" dirty="0">
                <a:latin typeface="Lucida Sans Unicode"/>
                <a:cs typeface="Lucida Sans Unicode"/>
              </a:rPr>
              <a:t>li</a:t>
            </a:r>
            <a:r>
              <a:rPr sz="1550" spc="-90" dirty="0">
                <a:latin typeface="Lucida Sans Unicode"/>
                <a:cs typeface="Lucida Sans Unicode"/>
              </a:rPr>
              <a:t>m</a:t>
            </a:r>
            <a:r>
              <a:rPr sz="1550" spc="-45" dirty="0">
                <a:latin typeface="Lucida Sans Unicode"/>
                <a:cs typeface="Lucida Sans Unicode"/>
              </a:rPr>
              <a:t>en</a:t>
            </a:r>
            <a:r>
              <a:rPr sz="1550" spc="-20" dirty="0">
                <a:latin typeface="Lucida Sans Unicode"/>
                <a:cs typeface="Lucida Sans Unicode"/>
              </a:rPr>
              <a:t>t</a:t>
            </a:r>
            <a:r>
              <a:rPr sz="1550" spc="-25" dirty="0">
                <a:latin typeface="Lucida Sans Unicode"/>
                <a:cs typeface="Lucida Sans Unicode"/>
              </a:rPr>
              <a:t>a</a:t>
            </a:r>
            <a:r>
              <a:rPr sz="1550" spc="-105" dirty="0">
                <a:latin typeface="Lucida Sans Unicode"/>
                <a:cs typeface="Lucida Sans Unicode"/>
              </a:rPr>
              <a:t>r</a:t>
            </a:r>
            <a:r>
              <a:rPr sz="1550" spc="-45" dirty="0">
                <a:latin typeface="Lucida Sans Unicode"/>
                <a:cs typeface="Lucida Sans Unicode"/>
              </a:rPr>
              <a:t>y</a:t>
            </a:r>
            <a:r>
              <a:rPr sz="1550" spc="-40" dirty="0">
                <a:latin typeface="Lucida Sans Unicode"/>
                <a:cs typeface="Lucida Sans Unicode"/>
              </a:rPr>
              <a:t> </a:t>
            </a:r>
            <a:r>
              <a:rPr sz="1550" spc="-245" dirty="0">
                <a:latin typeface="Lucida Sans Unicode"/>
                <a:cs typeface="Lucida Sans Unicode"/>
              </a:rPr>
              <a:t>T</a:t>
            </a:r>
            <a:r>
              <a:rPr sz="1550" spc="-45" dirty="0">
                <a:latin typeface="Lucida Sans Unicode"/>
                <a:cs typeface="Lucida Sans Unicode"/>
              </a:rPr>
              <a:t>y</a:t>
            </a:r>
            <a:r>
              <a:rPr sz="1550" spc="-5" dirty="0">
                <a:latin typeface="Lucida Sans Unicode"/>
                <a:cs typeface="Lucida Sans Unicode"/>
              </a:rPr>
              <a:t>p</a:t>
            </a:r>
            <a:r>
              <a:rPr sz="1550" spc="-50" dirty="0">
                <a:latin typeface="Lucida Sans Unicode"/>
                <a:cs typeface="Lucida Sans Unicode"/>
              </a:rPr>
              <a:t>e</a:t>
            </a:r>
            <a:r>
              <a:rPr sz="1550" spc="-30" dirty="0">
                <a:latin typeface="Lucida Sans Unicode"/>
                <a:cs typeface="Lucida Sans Unicode"/>
              </a:rPr>
              <a:t>f</a:t>
            </a:r>
            <a:r>
              <a:rPr sz="1550" spc="-25" dirty="0">
                <a:latin typeface="Lucida Sans Unicode"/>
                <a:cs typeface="Lucida Sans Unicode"/>
              </a:rPr>
              <a:t>ac</a:t>
            </a:r>
            <a:r>
              <a:rPr sz="1550" spc="25" dirty="0">
                <a:latin typeface="Lucida Sans Unicode"/>
                <a:cs typeface="Lucida Sans Unicode"/>
              </a:rPr>
              <a:t>e</a:t>
            </a:r>
            <a:endParaRPr sz="1550" dirty="0">
              <a:latin typeface="Lucida Sans Unicode"/>
              <a:cs typeface="Lucida Sans Unicod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27709" y="548905"/>
            <a:ext cx="3507740" cy="5393849"/>
          </a:xfrm>
          <a:prstGeom prst="rect">
            <a:avLst/>
          </a:prstGeom>
        </p:spPr>
        <p:txBody>
          <a:bodyPr vert="horz" wrap="square" lIns="0" tIns="0" rIns="0" bIns="0" rtlCol="0">
            <a:spAutoFit/>
          </a:bodyPr>
          <a:lstStyle/>
          <a:p>
            <a:pPr marL="12700">
              <a:lnSpc>
                <a:spcPct val="100000"/>
              </a:lnSpc>
            </a:pPr>
            <a:r>
              <a:rPr sz="1550" spc="35" dirty="0">
                <a:solidFill>
                  <a:srgbClr val="249F54"/>
                </a:solidFill>
                <a:latin typeface="Georgia" panose="02040502050405020303" pitchFamily="18" charset="0"/>
                <a:cs typeface="Lucida Sans Unicode"/>
              </a:rPr>
              <a:t>PH</a:t>
            </a:r>
            <a:r>
              <a:rPr sz="1550" spc="120" dirty="0">
                <a:solidFill>
                  <a:srgbClr val="249F54"/>
                </a:solidFill>
                <a:latin typeface="Georgia" panose="02040502050405020303" pitchFamily="18" charset="0"/>
                <a:cs typeface="Lucida Sans Unicode"/>
              </a:rPr>
              <a:t>O</a:t>
            </a:r>
            <a:r>
              <a:rPr sz="1550" spc="30" dirty="0">
                <a:solidFill>
                  <a:srgbClr val="249F54"/>
                </a:solidFill>
                <a:latin typeface="Georgia" panose="02040502050405020303" pitchFamily="18" charset="0"/>
                <a:cs typeface="Lucida Sans Unicode"/>
              </a:rPr>
              <a:t>T</a:t>
            </a:r>
            <a:r>
              <a:rPr sz="1550" spc="35" dirty="0">
                <a:solidFill>
                  <a:srgbClr val="249F54"/>
                </a:solidFill>
                <a:latin typeface="Georgia" panose="02040502050405020303" pitchFamily="18" charset="0"/>
                <a:cs typeface="Lucida Sans Unicode"/>
              </a:rPr>
              <a:t>O</a:t>
            </a:r>
            <a:r>
              <a:rPr sz="1550" spc="125" dirty="0">
                <a:solidFill>
                  <a:srgbClr val="249F54"/>
                </a:solidFill>
                <a:latin typeface="Georgia" panose="02040502050405020303" pitchFamily="18" charset="0"/>
                <a:cs typeface="Lucida Sans Unicode"/>
              </a:rPr>
              <a:t>G</a:t>
            </a:r>
            <a:r>
              <a:rPr sz="1550" spc="-40" dirty="0">
                <a:solidFill>
                  <a:srgbClr val="249F54"/>
                </a:solidFill>
                <a:latin typeface="Georgia" panose="02040502050405020303" pitchFamily="18" charset="0"/>
                <a:cs typeface="Lucida Sans Unicode"/>
              </a:rPr>
              <a:t>R</a:t>
            </a:r>
            <a:r>
              <a:rPr sz="1550" spc="20" dirty="0">
                <a:solidFill>
                  <a:srgbClr val="249F54"/>
                </a:solidFill>
                <a:latin typeface="Georgia" panose="02040502050405020303" pitchFamily="18" charset="0"/>
                <a:cs typeface="Lucida Sans Unicode"/>
              </a:rPr>
              <a:t>A</a:t>
            </a:r>
            <a:r>
              <a:rPr sz="1550" spc="35" dirty="0">
                <a:solidFill>
                  <a:srgbClr val="249F54"/>
                </a:solidFill>
                <a:latin typeface="Georgia" panose="02040502050405020303" pitchFamily="18" charset="0"/>
                <a:cs typeface="Lucida Sans Unicode"/>
              </a:rPr>
              <a:t>PH</a:t>
            </a:r>
            <a:r>
              <a:rPr sz="1550" spc="-50" dirty="0">
                <a:solidFill>
                  <a:srgbClr val="249F54"/>
                </a:solidFill>
                <a:latin typeface="Georgia" panose="02040502050405020303" pitchFamily="18" charset="0"/>
                <a:cs typeface="Lucida Sans Unicode"/>
              </a:rPr>
              <a:t>Y</a:t>
            </a:r>
            <a:endParaRPr sz="1550" dirty="0">
              <a:latin typeface="Georgia" panose="02040502050405020303" pitchFamily="18" charset="0"/>
              <a:cs typeface="Lucida Sans Unicode"/>
            </a:endParaRPr>
          </a:p>
          <a:p>
            <a:pPr marL="12700" marR="22225">
              <a:lnSpc>
                <a:spcPct val="149800"/>
              </a:lnSpc>
              <a:spcBef>
                <a:spcPts val="65"/>
              </a:spcBef>
            </a:pPr>
            <a:r>
              <a:rPr sz="1400" spc="85" dirty="0">
                <a:latin typeface="Georgia" panose="02040502050405020303" pitchFamily="18" charset="0"/>
                <a:cs typeface="Arial"/>
              </a:rPr>
              <a:t>“</a:t>
            </a:r>
            <a:r>
              <a:rPr sz="1400" spc="185" dirty="0">
                <a:latin typeface="Georgia" panose="02040502050405020303" pitchFamily="18" charset="0"/>
                <a:cs typeface="Arial"/>
              </a:rPr>
              <a:t>A</a:t>
            </a:r>
            <a:r>
              <a:rPr sz="1400" spc="-35" dirty="0">
                <a:latin typeface="Georgia" panose="02040502050405020303" pitchFamily="18" charset="0"/>
                <a:cs typeface="Arial"/>
              </a:rPr>
              <a:t>c</a:t>
            </a:r>
            <a:r>
              <a:rPr sz="1400" spc="65" dirty="0">
                <a:latin typeface="Georgia" panose="02040502050405020303" pitchFamily="18" charset="0"/>
                <a:cs typeface="Arial"/>
              </a:rPr>
              <a:t>t</a:t>
            </a:r>
            <a:r>
              <a:rPr sz="1400" spc="20" dirty="0">
                <a:latin typeface="Georgia" panose="02040502050405020303" pitchFamily="18" charset="0"/>
                <a:cs typeface="Arial"/>
              </a:rPr>
              <a:t>i</a:t>
            </a:r>
            <a:r>
              <a:rPr sz="1400" spc="35" dirty="0">
                <a:latin typeface="Georgia" panose="02040502050405020303" pitchFamily="18" charset="0"/>
                <a:cs typeface="Arial"/>
              </a:rPr>
              <a:t>o</a:t>
            </a:r>
            <a:r>
              <a:rPr sz="1400" dirty="0">
                <a:latin typeface="Georgia" panose="02040502050405020303" pitchFamily="18" charset="0"/>
                <a:cs typeface="Arial"/>
              </a:rPr>
              <a:t>n</a:t>
            </a:r>
            <a:r>
              <a:rPr sz="1400" spc="-5" dirty="0">
                <a:latin typeface="Georgia" panose="02040502050405020303" pitchFamily="18" charset="0"/>
                <a:cs typeface="Arial"/>
              </a:rPr>
              <a:t> </a:t>
            </a:r>
            <a:r>
              <a:rPr lang="en-US" sz="1400" spc="-105" dirty="0">
                <a:latin typeface="Georgia" panose="02040502050405020303" pitchFamily="18" charset="0"/>
                <a:cs typeface="Arial"/>
              </a:rPr>
              <a:t>speaks</a:t>
            </a:r>
            <a:r>
              <a:rPr sz="1400" spc="-5" dirty="0">
                <a:latin typeface="Georgia" panose="02040502050405020303" pitchFamily="18" charset="0"/>
                <a:cs typeface="Arial"/>
              </a:rPr>
              <a:t> </a:t>
            </a:r>
            <a:r>
              <a:rPr sz="1400" spc="20" dirty="0">
                <a:latin typeface="Georgia" panose="02040502050405020303" pitchFamily="18" charset="0"/>
                <a:cs typeface="Arial"/>
              </a:rPr>
              <a:t>l</a:t>
            </a:r>
            <a:r>
              <a:rPr sz="1400" spc="35" dirty="0">
                <a:latin typeface="Georgia" panose="02040502050405020303" pitchFamily="18" charset="0"/>
                <a:cs typeface="Arial"/>
              </a:rPr>
              <a:t>o</a:t>
            </a:r>
            <a:r>
              <a:rPr sz="1400" spc="-5" dirty="0">
                <a:latin typeface="Georgia" panose="02040502050405020303" pitchFamily="18" charset="0"/>
                <a:cs typeface="Arial"/>
              </a:rPr>
              <a:t>u</a:t>
            </a:r>
            <a:r>
              <a:rPr sz="1400" spc="60" dirty="0">
                <a:latin typeface="Georgia" panose="02040502050405020303" pitchFamily="18" charset="0"/>
                <a:cs typeface="Arial"/>
              </a:rPr>
              <a:t>d</a:t>
            </a:r>
            <a:r>
              <a:rPr sz="1400" spc="-5" dirty="0">
                <a:latin typeface="Georgia" panose="02040502050405020303" pitchFamily="18" charset="0"/>
                <a:cs typeface="Arial"/>
              </a:rPr>
              <a:t>er </a:t>
            </a:r>
            <a:r>
              <a:rPr sz="1400" spc="65" dirty="0">
                <a:latin typeface="Georgia" panose="02040502050405020303" pitchFamily="18" charset="0"/>
                <a:cs typeface="Arial"/>
              </a:rPr>
              <a:t>t</a:t>
            </a:r>
            <a:r>
              <a:rPr sz="1400" spc="-5" dirty="0">
                <a:latin typeface="Georgia" panose="02040502050405020303" pitchFamily="18" charset="0"/>
                <a:cs typeface="Arial"/>
              </a:rPr>
              <a:t>h</a:t>
            </a:r>
            <a:r>
              <a:rPr sz="1400" spc="-40" dirty="0">
                <a:latin typeface="Georgia" panose="02040502050405020303" pitchFamily="18" charset="0"/>
                <a:cs typeface="Arial"/>
              </a:rPr>
              <a:t>a</a:t>
            </a:r>
            <a:r>
              <a:rPr sz="1400" spc="-35" dirty="0">
                <a:latin typeface="Georgia" panose="02040502050405020303" pitchFamily="18" charset="0"/>
                <a:cs typeface="Arial"/>
              </a:rPr>
              <a:t>n</a:t>
            </a:r>
            <a:r>
              <a:rPr sz="1400" spc="-5" dirty="0">
                <a:latin typeface="Georgia" panose="02040502050405020303" pitchFamily="18" charset="0"/>
                <a:cs typeface="Arial"/>
              </a:rPr>
              <a:t> </a:t>
            </a:r>
            <a:r>
              <a:rPr sz="1400" dirty="0">
                <a:latin typeface="Georgia" panose="02040502050405020303" pitchFamily="18" charset="0"/>
                <a:cs typeface="Arial"/>
              </a:rPr>
              <a:t>w</a:t>
            </a:r>
            <a:r>
              <a:rPr sz="1400" spc="35" dirty="0">
                <a:latin typeface="Georgia" panose="02040502050405020303" pitchFamily="18" charset="0"/>
                <a:cs typeface="Arial"/>
              </a:rPr>
              <a:t>o</a:t>
            </a:r>
            <a:r>
              <a:rPr sz="1400" spc="-35" dirty="0">
                <a:latin typeface="Georgia" panose="02040502050405020303" pitchFamily="18" charset="0"/>
                <a:cs typeface="Arial"/>
              </a:rPr>
              <a:t>r</a:t>
            </a:r>
            <a:r>
              <a:rPr sz="1400" spc="60" dirty="0">
                <a:latin typeface="Georgia" panose="02040502050405020303" pitchFamily="18" charset="0"/>
                <a:cs typeface="Arial"/>
              </a:rPr>
              <a:t>d</a:t>
            </a:r>
            <a:r>
              <a:rPr sz="1400" spc="-105" dirty="0">
                <a:latin typeface="Georgia" panose="02040502050405020303" pitchFamily="18" charset="0"/>
                <a:cs typeface="Arial"/>
              </a:rPr>
              <a:t>s</a:t>
            </a:r>
            <a:r>
              <a:rPr sz="1400" spc="120" dirty="0">
                <a:latin typeface="Georgia" panose="02040502050405020303" pitchFamily="18" charset="0"/>
                <a:cs typeface="Arial"/>
              </a:rPr>
              <a:t>”.</a:t>
            </a:r>
            <a:r>
              <a:rPr sz="1400" spc="110" dirty="0">
                <a:latin typeface="Georgia" panose="02040502050405020303" pitchFamily="18" charset="0"/>
                <a:cs typeface="Arial"/>
              </a:rPr>
              <a:t> </a:t>
            </a:r>
            <a:r>
              <a:rPr sz="1400" spc="-40" dirty="0">
                <a:latin typeface="Georgia" panose="02040502050405020303" pitchFamily="18" charset="0"/>
                <a:cs typeface="Arial"/>
              </a:rPr>
              <a:t>Pho</a:t>
            </a:r>
            <a:r>
              <a:rPr sz="1400" spc="65" dirty="0">
                <a:latin typeface="Georgia" panose="02040502050405020303" pitchFamily="18" charset="0"/>
                <a:cs typeface="Arial"/>
              </a:rPr>
              <a:t>t</a:t>
            </a:r>
            <a:r>
              <a:rPr sz="1400" spc="40" dirty="0">
                <a:latin typeface="Georgia" panose="02040502050405020303" pitchFamily="18" charset="0"/>
                <a:cs typeface="Arial"/>
              </a:rPr>
              <a:t>o</a:t>
            </a:r>
            <a:r>
              <a:rPr sz="1400" spc="65" dirty="0">
                <a:latin typeface="Georgia" panose="02040502050405020303" pitchFamily="18" charset="0"/>
                <a:cs typeface="Arial"/>
              </a:rPr>
              <a:t>g</a:t>
            </a:r>
            <a:r>
              <a:rPr sz="1400" spc="-10" dirty="0">
                <a:latin typeface="Georgia" panose="02040502050405020303" pitchFamily="18" charset="0"/>
                <a:cs typeface="Arial"/>
              </a:rPr>
              <a:t>r</a:t>
            </a:r>
            <a:r>
              <a:rPr sz="1400" spc="-60" dirty="0">
                <a:latin typeface="Georgia" panose="02040502050405020303" pitchFamily="18" charset="0"/>
                <a:cs typeface="Arial"/>
              </a:rPr>
              <a:t>a</a:t>
            </a:r>
            <a:r>
              <a:rPr sz="1400" spc="65" dirty="0">
                <a:latin typeface="Georgia" panose="02040502050405020303" pitchFamily="18" charset="0"/>
                <a:cs typeface="Arial"/>
              </a:rPr>
              <a:t>p</a:t>
            </a:r>
            <a:r>
              <a:rPr sz="1400" spc="-25" dirty="0">
                <a:latin typeface="Georgia" panose="02040502050405020303" pitchFamily="18" charset="0"/>
                <a:cs typeface="Arial"/>
              </a:rPr>
              <a:t>h</a:t>
            </a:r>
            <a:r>
              <a:rPr sz="1400" spc="-15" dirty="0">
                <a:latin typeface="Georgia" panose="02040502050405020303" pitchFamily="18" charset="0"/>
                <a:cs typeface="Arial"/>
              </a:rPr>
              <a:t>y</a:t>
            </a:r>
            <a:r>
              <a:rPr sz="1400" spc="-5" dirty="0">
                <a:latin typeface="Georgia" panose="02040502050405020303" pitchFamily="18" charset="0"/>
                <a:cs typeface="Arial"/>
              </a:rPr>
              <a:t> </a:t>
            </a:r>
            <a:r>
              <a:rPr sz="1400" spc="20" dirty="0">
                <a:latin typeface="Georgia" panose="02040502050405020303" pitchFamily="18" charset="0"/>
                <a:cs typeface="Arial"/>
              </a:rPr>
              <a:t>i</a:t>
            </a:r>
            <a:r>
              <a:rPr sz="1400" spc="-105" dirty="0">
                <a:latin typeface="Georgia" panose="02040502050405020303" pitchFamily="18" charset="0"/>
                <a:cs typeface="Arial"/>
              </a:rPr>
              <a:t>s</a:t>
            </a:r>
            <a:r>
              <a:rPr sz="1400" dirty="0">
                <a:latin typeface="Georgia" panose="02040502050405020303" pitchFamily="18" charset="0"/>
                <a:cs typeface="Arial"/>
              </a:rPr>
              <a:t> </a:t>
            </a:r>
            <a:r>
              <a:rPr sz="1400" spc="65" dirty="0">
                <a:latin typeface="Georgia" panose="02040502050405020303" pitchFamily="18" charset="0"/>
                <a:cs typeface="Arial"/>
              </a:rPr>
              <a:t>t</a:t>
            </a:r>
            <a:r>
              <a:rPr sz="1400" spc="-40" dirty="0">
                <a:latin typeface="Georgia" panose="02040502050405020303" pitchFamily="18" charset="0"/>
                <a:cs typeface="Arial"/>
              </a:rPr>
              <a:t>ha</a:t>
            </a:r>
            <a:r>
              <a:rPr sz="1400" spc="70" dirty="0">
                <a:latin typeface="Georgia" panose="02040502050405020303" pitchFamily="18" charset="0"/>
                <a:cs typeface="Arial"/>
              </a:rPr>
              <a:t>t</a:t>
            </a:r>
            <a:r>
              <a:rPr sz="1400" spc="-5" dirty="0">
                <a:latin typeface="Georgia" panose="02040502050405020303" pitchFamily="18" charset="0"/>
                <a:cs typeface="Arial"/>
              </a:rPr>
              <a:t> </a:t>
            </a:r>
            <a:r>
              <a:rPr sz="1400" spc="15" dirty="0">
                <a:latin typeface="Georgia" panose="02040502050405020303" pitchFamily="18" charset="0"/>
                <a:cs typeface="Arial"/>
              </a:rPr>
              <a:t>m</a:t>
            </a:r>
            <a:r>
              <a:rPr sz="1400" spc="25" dirty="0">
                <a:latin typeface="Georgia" panose="02040502050405020303" pitchFamily="18" charset="0"/>
                <a:cs typeface="Arial"/>
              </a:rPr>
              <a:t>ed</a:t>
            </a:r>
            <a:r>
              <a:rPr sz="1400" spc="20" dirty="0">
                <a:latin typeface="Georgia" panose="02040502050405020303" pitchFamily="18" charset="0"/>
                <a:cs typeface="Arial"/>
              </a:rPr>
              <a:t>i</a:t>
            </a:r>
            <a:r>
              <a:rPr sz="1400" dirty="0">
                <a:latin typeface="Georgia" panose="02040502050405020303" pitchFamily="18" charset="0"/>
                <a:cs typeface="Arial"/>
              </a:rPr>
              <a:t>u</a:t>
            </a:r>
            <a:r>
              <a:rPr sz="1400" spc="10" dirty="0">
                <a:latin typeface="Georgia" panose="02040502050405020303" pitchFamily="18" charset="0"/>
                <a:cs typeface="Arial"/>
              </a:rPr>
              <a:t>m</a:t>
            </a:r>
            <a:r>
              <a:rPr sz="1400" spc="-10" dirty="0">
                <a:latin typeface="Georgia" panose="02040502050405020303" pitchFamily="18" charset="0"/>
                <a:cs typeface="Arial"/>
              </a:rPr>
              <a:t> </a:t>
            </a:r>
            <a:r>
              <a:rPr sz="1400" spc="65" dirty="0">
                <a:latin typeface="Georgia" panose="02040502050405020303" pitchFamily="18" charset="0"/>
                <a:cs typeface="Arial"/>
              </a:rPr>
              <a:t>t</a:t>
            </a:r>
            <a:r>
              <a:rPr sz="1400" spc="-40" dirty="0">
                <a:latin typeface="Georgia" panose="02040502050405020303" pitchFamily="18" charset="0"/>
                <a:cs typeface="Arial"/>
              </a:rPr>
              <a:t>ha</a:t>
            </a:r>
            <a:r>
              <a:rPr sz="1400" spc="70" dirty="0">
                <a:latin typeface="Georgia" panose="02040502050405020303" pitchFamily="18" charset="0"/>
                <a:cs typeface="Arial"/>
              </a:rPr>
              <a:t>t</a:t>
            </a:r>
            <a:r>
              <a:rPr sz="1400" spc="-5" dirty="0">
                <a:latin typeface="Georgia" panose="02040502050405020303" pitchFamily="18" charset="0"/>
                <a:cs typeface="Arial"/>
              </a:rPr>
              <a:t> </a:t>
            </a:r>
            <a:r>
              <a:rPr sz="1400" spc="-30" dirty="0">
                <a:latin typeface="Georgia" panose="02040502050405020303" pitchFamily="18" charset="0"/>
                <a:cs typeface="Arial"/>
              </a:rPr>
              <a:t>c</a:t>
            </a:r>
            <a:r>
              <a:rPr sz="1400" spc="-60" dirty="0">
                <a:latin typeface="Georgia" panose="02040502050405020303" pitchFamily="18" charset="0"/>
                <a:cs typeface="Arial"/>
              </a:rPr>
              <a:t>a</a:t>
            </a:r>
            <a:r>
              <a:rPr sz="1400" dirty="0">
                <a:latin typeface="Georgia" panose="02040502050405020303" pitchFamily="18" charset="0"/>
                <a:cs typeface="Arial"/>
              </a:rPr>
              <a:t>n </a:t>
            </a:r>
            <a:r>
              <a:rPr sz="1400" spc="-45" dirty="0">
                <a:latin typeface="Georgia" panose="02040502050405020303" pitchFamily="18" charset="0"/>
                <a:cs typeface="Arial"/>
              </a:rPr>
              <a:t>c</a:t>
            </a:r>
            <a:r>
              <a:rPr sz="1400" spc="-55" dirty="0">
                <a:latin typeface="Georgia" panose="02040502050405020303" pitchFamily="18" charset="0"/>
                <a:cs typeface="Arial"/>
              </a:rPr>
              <a:t>a</a:t>
            </a:r>
            <a:r>
              <a:rPr sz="1400" spc="60" dirty="0">
                <a:latin typeface="Georgia" panose="02040502050405020303" pitchFamily="18" charset="0"/>
                <a:cs typeface="Arial"/>
              </a:rPr>
              <a:t>p</a:t>
            </a:r>
            <a:r>
              <a:rPr sz="1400" spc="65" dirty="0">
                <a:latin typeface="Georgia" panose="02040502050405020303" pitchFamily="18" charset="0"/>
                <a:cs typeface="Arial"/>
              </a:rPr>
              <a:t>t</a:t>
            </a:r>
            <a:r>
              <a:rPr sz="1400" spc="-5" dirty="0">
                <a:latin typeface="Georgia" panose="02040502050405020303" pitchFamily="18" charset="0"/>
                <a:cs typeface="Arial"/>
              </a:rPr>
              <a:t>u</a:t>
            </a:r>
            <a:r>
              <a:rPr sz="1400" spc="-35" dirty="0">
                <a:latin typeface="Georgia" panose="02040502050405020303" pitchFamily="18" charset="0"/>
                <a:cs typeface="Arial"/>
              </a:rPr>
              <a:t>r</a:t>
            </a:r>
            <a:r>
              <a:rPr sz="1400" dirty="0">
                <a:latin typeface="Georgia" panose="02040502050405020303" pitchFamily="18" charset="0"/>
                <a:cs typeface="Arial"/>
              </a:rPr>
              <a:t>e</a:t>
            </a:r>
            <a:r>
              <a:rPr sz="1400" spc="-10" dirty="0">
                <a:latin typeface="Georgia" panose="02040502050405020303" pitchFamily="18" charset="0"/>
                <a:cs typeface="Arial"/>
              </a:rPr>
              <a:t> </a:t>
            </a:r>
            <a:r>
              <a:rPr sz="1400" spc="65" dirty="0">
                <a:latin typeface="Georgia" panose="02040502050405020303" pitchFamily="18" charset="0"/>
                <a:cs typeface="Arial"/>
              </a:rPr>
              <a:t>t</a:t>
            </a:r>
            <a:r>
              <a:rPr sz="1400" spc="-5" dirty="0">
                <a:latin typeface="Georgia" panose="02040502050405020303" pitchFamily="18" charset="0"/>
                <a:cs typeface="Arial"/>
              </a:rPr>
              <a:t>h</a:t>
            </a:r>
            <a:r>
              <a:rPr sz="1400" dirty="0">
                <a:latin typeface="Georgia" panose="02040502050405020303" pitchFamily="18" charset="0"/>
                <a:cs typeface="Arial"/>
              </a:rPr>
              <a:t>e</a:t>
            </a:r>
            <a:r>
              <a:rPr sz="1400" spc="-10" dirty="0">
                <a:latin typeface="Georgia" panose="02040502050405020303" pitchFamily="18" charset="0"/>
                <a:cs typeface="Arial"/>
              </a:rPr>
              <a:t> </a:t>
            </a:r>
            <a:r>
              <a:rPr sz="1400" spc="-60" dirty="0">
                <a:latin typeface="Georgia" panose="02040502050405020303" pitchFamily="18" charset="0"/>
                <a:cs typeface="Arial"/>
              </a:rPr>
              <a:t>a</a:t>
            </a:r>
            <a:r>
              <a:rPr sz="1400" spc="25" dirty="0">
                <a:latin typeface="Georgia" panose="02040502050405020303" pitchFamily="18" charset="0"/>
                <a:cs typeface="Arial"/>
              </a:rPr>
              <a:t>c</a:t>
            </a:r>
            <a:r>
              <a:rPr sz="1400" spc="10" dirty="0">
                <a:latin typeface="Georgia" panose="02040502050405020303" pitchFamily="18" charset="0"/>
                <a:cs typeface="Arial"/>
              </a:rPr>
              <a:t>t</a:t>
            </a:r>
            <a:r>
              <a:rPr sz="1400" spc="20" dirty="0">
                <a:latin typeface="Georgia" panose="02040502050405020303" pitchFamily="18" charset="0"/>
                <a:cs typeface="Arial"/>
              </a:rPr>
              <a:t>i</a:t>
            </a:r>
            <a:r>
              <a:rPr sz="1400" spc="35" dirty="0">
                <a:latin typeface="Georgia" panose="02040502050405020303" pitchFamily="18" charset="0"/>
                <a:cs typeface="Arial"/>
              </a:rPr>
              <a:t>o</a:t>
            </a:r>
            <a:r>
              <a:rPr sz="1400" dirty="0">
                <a:latin typeface="Georgia" panose="02040502050405020303" pitchFamily="18" charset="0"/>
                <a:cs typeface="Arial"/>
              </a:rPr>
              <a:t>n</a:t>
            </a:r>
            <a:r>
              <a:rPr sz="1400" spc="-10" dirty="0">
                <a:latin typeface="Georgia" panose="02040502050405020303" pitchFamily="18" charset="0"/>
                <a:cs typeface="Arial"/>
              </a:rPr>
              <a:t> </a:t>
            </a:r>
            <a:r>
              <a:rPr sz="1400" spc="-60" dirty="0">
                <a:latin typeface="Georgia" panose="02040502050405020303" pitchFamily="18" charset="0"/>
                <a:cs typeface="Arial"/>
              </a:rPr>
              <a:t>a</a:t>
            </a:r>
            <a:r>
              <a:rPr sz="1400" spc="-5" dirty="0">
                <a:latin typeface="Georgia" panose="02040502050405020303" pitchFamily="18" charset="0"/>
                <a:cs typeface="Arial"/>
              </a:rPr>
              <a:t>n</a:t>
            </a:r>
            <a:r>
              <a:rPr sz="1400" spc="70" dirty="0">
                <a:latin typeface="Georgia" panose="02040502050405020303" pitchFamily="18" charset="0"/>
                <a:cs typeface="Arial"/>
              </a:rPr>
              <a:t>d</a:t>
            </a:r>
            <a:r>
              <a:rPr sz="1400" spc="-10" dirty="0">
                <a:latin typeface="Georgia" panose="02040502050405020303" pitchFamily="18" charset="0"/>
                <a:cs typeface="Arial"/>
              </a:rPr>
              <a:t> </a:t>
            </a:r>
            <a:r>
              <a:rPr sz="1400" spc="-5" dirty="0">
                <a:latin typeface="Georgia" panose="02040502050405020303" pitchFamily="18" charset="0"/>
                <a:cs typeface="Arial"/>
              </a:rPr>
              <a:t>he</a:t>
            </a:r>
            <a:r>
              <a:rPr sz="1400" spc="20" dirty="0">
                <a:latin typeface="Georgia" panose="02040502050405020303" pitchFamily="18" charset="0"/>
                <a:cs typeface="Arial"/>
              </a:rPr>
              <a:t>l</a:t>
            </a:r>
            <a:r>
              <a:rPr sz="1400" spc="70" dirty="0">
                <a:latin typeface="Georgia" panose="02040502050405020303" pitchFamily="18" charset="0"/>
                <a:cs typeface="Arial"/>
              </a:rPr>
              <a:t>p</a:t>
            </a:r>
            <a:r>
              <a:rPr sz="1400" spc="-10" dirty="0">
                <a:latin typeface="Georgia" panose="02040502050405020303" pitchFamily="18" charset="0"/>
                <a:cs typeface="Arial"/>
              </a:rPr>
              <a:t> </a:t>
            </a:r>
            <a:r>
              <a:rPr sz="1400" spc="65" dirty="0">
                <a:latin typeface="Georgia" panose="02040502050405020303" pitchFamily="18" charset="0"/>
                <a:cs typeface="Arial"/>
              </a:rPr>
              <a:t>t</a:t>
            </a:r>
            <a:r>
              <a:rPr sz="1400" spc="-5" dirty="0">
                <a:latin typeface="Georgia" panose="02040502050405020303" pitchFamily="18" charset="0"/>
                <a:cs typeface="Arial"/>
              </a:rPr>
              <a:t>e</a:t>
            </a:r>
            <a:r>
              <a:rPr sz="1400" spc="20" dirty="0">
                <a:latin typeface="Georgia" panose="02040502050405020303" pitchFamily="18" charset="0"/>
                <a:cs typeface="Arial"/>
              </a:rPr>
              <a:t>ll</a:t>
            </a:r>
            <a:r>
              <a:rPr sz="1400" dirty="0">
                <a:latin typeface="Georgia" panose="02040502050405020303" pitchFamily="18" charset="0"/>
                <a:cs typeface="Arial"/>
              </a:rPr>
              <a:t> </a:t>
            </a:r>
            <a:r>
              <a:rPr sz="1400" spc="-35" dirty="0">
                <a:latin typeface="Georgia" panose="02040502050405020303" pitchFamily="18" charset="0"/>
                <a:cs typeface="Arial"/>
              </a:rPr>
              <a:t>CC</a:t>
            </a:r>
            <a:r>
              <a:rPr sz="1400" spc="70" dirty="0">
                <a:latin typeface="Georgia" panose="02040502050405020303" pitchFamily="18" charset="0"/>
                <a:cs typeface="Arial"/>
              </a:rPr>
              <a:t>M</a:t>
            </a:r>
            <a:r>
              <a:rPr sz="1400" spc="-110" dirty="0">
                <a:latin typeface="Georgia" panose="02040502050405020303" pitchFamily="18" charset="0"/>
                <a:cs typeface="Arial"/>
              </a:rPr>
              <a:t>’</a:t>
            </a:r>
            <a:r>
              <a:rPr sz="1400" spc="-105" dirty="0">
                <a:latin typeface="Georgia" panose="02040502050405020303" pitchFamily="18" charset="0"/>
                <a:cs typeface="Arial"/>
              </a:rPr>
              <a:t>s</a:t>
            </a:r>
            <a:r>
              <a:rPr sz="1400" dirty="0">
                <a:latin typeface="Georgia" panose="02040502050405020303" pitchFamily="18" charset="0"/>
                <a:cs typeface="Arial"/>
              </a:rPr>
              <a:t> </a:t>
            </a:r>
            <a:r>
              <a:rPr sz="1400" spc="-105" dirty="0">
                <a:latin typeface="Georgia" panose="02040502050405020303" pitchFamily="18" charset="0"/>
                <a:cs typeface="Arial"/>
              </a:rPr>
              <a:t>s</a:t>
            </a:r>
            <a:r>
              <a:rPr sz="1400" spc="65" dirty="0">
                <a:latin typeface="Georgia" panose="02040502050405020303" pitchFamily="18" charset="0"/>
                <a:cs typeface="Arial"/>
              </a:rPr>
              <a:t>t</a:t>
            </a:r>
            <a:r>
              <a:rPr sz="1400" spc="35" dirty="0">
                <a:latin typeface="Georgia" panose="02040502050405020303" pitchFamily="18" charset="0"/>
                <a:cs typeface="Arial"/>
              </a:rPr>
              <a:t>o</a:t>
            </a:r>
            <a:r>
              <a:rPr sz="1400" spc="-10" dirty="0">
                <a:latin typeface="Georgia" panose="02040502050405020303" pitchFamily="18" charset="0"/>
                <a:cs typeface="Arial"/>
              </a:rPr>
              <a:t>r</a:t>
            </a:r>
            <a:r>
              <a:rPr sz="1400" spc="-30" dirty="0">
                <a:latin typeface="Georgia" panose="02040502050405020303" pitchFamily="18" charset="0"/>
                <a:cs typeface="Arial"/>
              </a:rPr>
              <a:t>y</a:t>
            </a:r>
            <a:r>
              <a:rPr sz="1400" spc="-20" dirty="0">
                <a:latin typeface="Georgia" panose="02040502050405020303" pitchFamily="18" charset="0"/>
                <a:cs typeface="Arial"/>
              </a:rPr>
              <a:t> </a:t>
            </a:r>
            <a:r>
              <a:rPr sz="1400" spc="10" dirty="0">
                <a:latin typeface="Georgia" panose="02040502050405020303" pitchFamily="18" charset="0"/>
                <a:cs typeface="Arial"/>
              </a:rPr>
              <a:t>in</a:t>
            </a:r>
            <a:r>
              <a:rPr sz="1400" spc="-10" dirty="0">
                <a:latin typeface="Georgia" panose="02040502050405020303" pitchFamily="18" charset="0"/>
                <a:cs typeface="Arial"/>
              </a:rPr>
              <a:t> </a:t>
            </a:r>
            <a:r>
              <a:rPr sz="1400" spc="-55" dirty="0">
                <a:latin typeface="Georgia" panose="02040502050405020303" pitchFamily="18" charset="0"/>
                <a:cs typeface="Arial"/>
              </a:rPr>
              <a:t>a</a:t>
            </a:r>
            <a:r>
              <a:rPr sz="1400" spc="-5" dirty="0">
                <a:latin typeface="Georgia" panose="02040502050405020303" pitchFamily="18" charset="0"/>
                <a:cs typeface="Arial"/>
              </a:rPr>
              <a:t> </a:t>
            </a:r>
            <a:r>
              <a:rPr sz="1400" spc="-35" dirty="0">
                <a:latin typeface="Georgia" panose="02040502050405020303" pitchFamily="18" charset="0"/>
                <a:cs typeface="Arial"/>
              </a:rPr>
              <a:t>w</a:t>
            </a:r>
            <a:r>
              <a:rPr sz="1400" spc="-30" dirty="0">
                <a:latin typeface="Georgia" panose="02040502050405020303" pitchFamily="18" charset="0"/>
                <a:cs typeface="Arial"/>
              </a:rPr>
              <a:t>ay</a:t>
            </a:r>
            <a:r>
              <a:rPr sz="1400" spc="-5" dirty="0">
                <a:latin typeface="Georgia" panose="02040502050405020303" pitchFamily="18" charset="0"/>
                <a:cs typeface="Arial"/>
              </a:rPr>
              <a:t> </a:t>
            </a:r>
            <a:r>
              <a:rPr sz="1400" spc="65" dirty="0">
                <a:latin typeface="Georgia" panose="02040502050405020303" pitchFamily="18" charset="0"/>
                <a:cs typeface="Arial"/>
              </a:rPr>
              <a:t>t</a:t>
            </a:r>
            <a:r>
              <a:rPr sz="1400" spc="-5" dirty="0">
                <a:latin typeface="Georgia" panose="02040502050405020303" pitchFamily="18" charset="0"/>
                <a:cs typeface="Arial"/>
              </a:rPr>
              <a:t>h</a:t>
            </a:r>
            <a:r>
              <a:rPr sz="1400" spc="-60" dirty="0">
                <a:latin typeface="Georgia" panose="02040502050405020303" pitchFamily="18" charset="0"/>
                <a:cs typeface="Arial"/>
              </a:rPr>
              <a:t>a</a:t>
            </a:r>
            <a:r>
              <a:rPr sz="1400" spc="70" dirty="0">
                <a:latin typeface="Georgia" panose="02040502050405020303" pitchFamily="18" charset="0"/>
                <a:cs typeface="Arial"/>
              </a:rPr>
              <a:t>t</a:t>
            </a:r>
            <a:r>
              <a:rPr sz="1400" spc="-5" dirty="0">
                <a:latin typeface="Georgia" panose="02040502050405020303" pitchFamily="18" charset="0"/>
                <a:cs typeface="Arial"/>
              </a:rPr>
              <a:t> </a:t>
            </a:r>
            <a:r>
              <a:rPr sz="1400" spc="20" dirty="0">
                <a:latin typeface="Georgia" panose="02040502050405020303" pitchFamily="18" charset="0"/>
                <a:cs typeface="Arial"/>
              </a:rPr>
              <a:t>w</a:t>
            </a:r>
            <a:r>
              <a:rPr sz="1400" spc="5" dirty="0">
                <a:latin typeface="Georgia" panose="02040502050405020303" pitchFamily="18" charset="0"/>
                <a:cs typeface="Arial"/>
              </a:rPr>
              <a:t>o</a:t>
            </a:r>
            <a:r>
              <a:rPr sz="1400" spc="-35" dirty="0">
                <a:latin typeface="Georgia" panose="02040502050405020303" pitchFamily="18" charset="0"/>
                <a:cs typeface="Arial"/>
              </a:rPr>
              <a:t>r</a:t>
            </a:r>
            <a:r>
              <a:rPr sz="1400" spc="60" dirty="0">
                <a:latin typeface="Georgia" panose="02040502050405020303" pitchFamily="18" charset="0"/>
                <a:cs typeface="Arial"/>
              </a:rPr>
              <a:t>d</a:t>
            </a:r>
            <a:r>
              <a:rPr sz="1400" spc="-105" dirty="0">
                <a:latin typeface="Georgia" panose="02040502050405020303" pitchFamily="18" charset="0"/>
                <a:cs typeface="Arial"/>
              </a:rPr>
              <a:t>s</a:t>
            </a:r>
            <a:r>
              <a:rPr sz="1400" dirty="0">
                <a:latin typeface="Georgia" panose="02040502050405020303" pitchFamily="18" charset="0"/>
                <a:cs typeface="Arial"/>
              </a:rPr>
              <a:t> </a:t>
            </a:r>
            <a:r>
              <a:rPr sz="1400" spc="-30" dirty="0">
                <a:latin typeface="Georgia" panose="02040502050405020303" pitchFamily="18" charset="0"/>
                <a:cs typeface="Arial"/>
              </a:rPr>
              <a:t>c</a:t>
            </a:r>
            <a:r>
              <a:rPr sz="1400" spc="-60" dirty="0">
                <a:latin typeface="Georgia" panose="02040502050405020303" pitchFamily="18" charset="0"/>
                <a:cs typeface="Arial"/>
              </a:rPr>
              <a:t>a</a:t>
            </a:r>
            <a:r>
              <a:rPr sz="1400" spc="-5" dirty="0">
                <a:latin typeface="Georgia" panose="02040502050405020303" pitchFamily="18" charset="0"/>
                <a:cs typeface="Arial"/>
              </a:rPr>
              <a:t>nn</a:t>
            </a:r>
            <a:r>
              <a:rPr sz="1400" spc="35" dirty="0">
                <a:latin typeface="Georgia" panose="02040502050405020303" pitchFamily="18" charset="0"/>
                <a:cs typeface="Arial"/>
              </a:rPr>
              <a:t>o</a:t>
            </a:r>
            <a:r>
              <a:rPr sz="1400" spc="65" dirty="0">
                <a:latin typeface="Georgia" panose="02040502050405020303" pitchFamily="18" charset="0"/>
                <a:cs typeface="Arial"/>
              </a:rPr>
              <a:t>t</a:t>
            </a:r>
            <a:r>
              <a:rPr sz="1400" dirty="0">
                <a:latin typeface="Georgia" panose="02040502050405020303" pitchFamily="18" charset="0"/>
                <a:cs typeface="Arial"/>
              </a:rPr>
              <a:t>.</a:t>
            </a:r>
            <a:r>
              <a:rPr sz="1400" spc="-5" dirty="0">
                <a:latin typeface="Georgia" panose="02040502050405020303" pitchFamily="18" charset="0"/>
                <a:cs typeface="Arial"/>
              </a:rPr>
              <a:t> </a:t>
            </a:r>
            <a:r>
              <a:rPr sz="1400" spc="-140" dirty="0">
                <a:latin typeface="Georgia" panose="02040502050405020303" pitchFamily="18" charset="0"/>
                <a:cs typeface="Arial"/>
              </a:rPr>
              <a:t>P</a:t>
            </a:r>
            <a:r>
              <a:rPr sz="1400" spc="-5" dirty="0">
                <a:latin typeface="Georgia" panose="02040502050405020303" pitchFamily="18" charset="0"/>
                <a:cs typeface="Arial"/>
              </a:rPr>
              <a:t>h</a:t>
            </a:r>
            <a:r>
              <a:rPr sz="1400" spc="35" dirty="0">
                <a:latin typeface="Georgia" panose="02040502050405020303" pitchFamily="18" charset="0"/>
                <a:cs typeface="Arial"/>
              </a:rPr>
              <a:t>o</a:t>
            </a:r>
            <a:r>
              <a:rPr sz="1400" spc="65" dirty="0">
                <a:latin typeface="Georgia" panose="02040502050405020303" pitchFamily="18" charset="0"/>
                <a:cs typeface="Arial"/>
              </a:rPr>
              <a:t>t</a:t>
            </a:r>
            <a:r>
              <a:rPr sz="1400" spc="35" dirty="0">
                <a:latin typeface="Georgia" panose="02040502050405020303" pitchFamily="18" charset="0"/>
                <a:cs typeface="Arial"/>
              </a:rPr>
              <a:t>o</a:t>
            </a:r>
            <a:r>
              <a:rPr sz="1400" spc="-105" dirty="0">
                <a:latin typeface="Georgia" panose="02040502050405020303" pitchFamily="18" charset="0"/>
                <a:cs typeface="Arial"/>
              </a:rPr>
              <a:t>s</a:t>
            </a:r>
            <a:r>
              <a:rPr sz="1400" dirty="0">
                <a:latin typeface="Georgia" panose="02040502050405020303" pitchFamily="18" charset="0"/>
                <a:cs typeface="Arial"/>
              </a:rPr>
              <a:t> </a:t>
            </a:r>
            <a:r>
              <a:rPr sz="1400" spc="60" dirty="0">
                <a:latin typeface="Georgia" panose="02040502050405020303" pitchFamily="18" charset="0"/>
                <a:cs typeface="Arial"/>
              </a:rPr>
              <a:t>p</a:t>
            </a:r>
            <a:r>
              <a:rPr sz="1400" spc="-35" dirty="0">
                <a:latin typeface="Georgia" panose="02040502050405020303" pitchFamily="18" charset="0"/>
                <a:cs typeface="Arial"/>
              </a:rPr>
              <a:t>r</a:t>
            </a:r>
            <a:r>
              <a:rPr sz="1400" spc="35" dirty="0">
                <a:latin typeface="Georgia" panose="02040502050405020303" pitchFamily="18" charset="0"/>
                <a:cs typeface="Arial"/>
              </a:rPr>
              <a:t>o</a:t>
            </a:r>
            <a:r>
              <a:rPr sz="1400" spc="-30" dirty="0">
                <a:latin typeface="Georgia" panose="02040502050405020303" pitchFamily="18" charset="0"/>
                <a:cs typeface="Arial"/>
              </a:rPr>
              <a:t>v</a:t>
            </a:r>
            <a:r>
              <a:rPr sz="1400" spc="25" dirty="0">
                <a:latin typeface="Georgia" panose="02040502050405020303" pitchFamily="18" charset="0"/>
                <a:cs typeface="Arial"/>
              </a:rPr>
              <a:t>i</a:t>
            </a:r>
            <a:r>
              <a:rPr sz="1400" spc="60" dirty="0">
                <a:latin typeface="Georgia" panose="02040502050405020303" pitchFamily="18" charset="0"/>
                <a:cs typeface="Arial"/>
              </a:rPr>
              <a:t>d</a:t>
            </a:r>
            <a:r>
              <a:rPr sz="1400" dirty="0">
                <a:latin typeface="Georgia" panose="02040502050405020303" pitchFamily="18" charset="0"/>
                <a:cs typeface="Arial"/>
              </a:rPr>
              <a:t>e vi</a:t>
            </a:r>
            <a:r>
              <a:rPr sz="1400" spc="-105" dirty="0">
                <a:latin typeface="Georgia" panose="02040502050405020303" pitchFamily="18" charset="0"/>
                <a:cs typeface="Arial"/>
              </a:rPr>
              <a:t>s</a:t>
            </a:r>
            <a:r>
              <a:rPr sz="1400" spc="-5" dirty="0">
                <a:latin typeface="Georgia" panose="02040502050405020303" pitchFamily="18" charset="0"/>
                <a:cs typeface="Arial"/>
              </a:rPr>
              <a:t>u</a:t>
            </a:r>
            <a:r>
              <a:rPr sz="1400" spc="-60" dirty="0">
                <a:latin typeface="Georgia" panose="02040502050405020303" pitchFamily="18" charset="0"/>
                <a:cs typeface="Arial"/>
              </a:rPr>
              <a:t>a</a:t>
            </a:r>
            <a:r>
              <a:rPr sz="1400" spc="20" dirty="0">
                <a:latin typeface="Georgia" panose="02040502050405020303" pitchFamily="18" charset="0"/>
                <a:cs typeface="Arial"/>
              </a:rPr>
              <a:t>l</a:t>
            </a:r>
            <a:r>
              <a:rPr sz="1400" dirty="0">
                <a:latin typeface="Georgia" panose="02040502050405020303" pitchFamily="18" charset="0"/>
                <a:cs typeface="Arial"/>
              </a:rPr>
              <a:t> </a:t>
            </a:r>
            <a:r>
              <a:rPr sz="1400" spc="5" dirty="0">
                <a:latin typeface="Georgia" panose="02040502050405020303" pitchFamily="18" charset="0"/>
                <a:cs typeface="Arial"/>
              </a:rPr>
              <a:t>c</a:t>
            </a:r>
            <a:r>
              <a:rPr sz="1400" spc="-5" dirty="0">
                <a:latin typeface="Georgia" panose="02040502050405020303" pitchFamily="18" charset="0"/>
                <a:cs typeface="Arial"/>
              </a:rPr>
              <a:t>on</a:t>
            </a:r>
            <a:r>
              <a:rPr sz="1400" spc="65" dirty="0">
                <a:latin typeface="Georgia" panose="02040502050405020303" pitchFamily="18" charset="0"/>
                <a:cs typeface="Arial"/>
              </a:rPr>
              <a:t>t</a:t>
            </a:r>
            <a:r>
              <a:rPr sz="1400" spc="-5" dirty="0">
                <a:latin typeface="Georgia" panose="02040502050405020303" pitchFamily="18" charset="0"/>
                <a:cs typeface="Arial"/>
              </a:rPr>
              <a:t>e</a:t>
            </a:r>
            <a:r>
              <a:rPr sz="1400" spc="20" dirty="0">
                <a:latin typeface="Georgia" panose="02040502050405020303" pitchFamily="18" charset="0"/>
                <a:cs typeface="Arial"/>
              </a:rPr>
              <a:t>xt</a:t>
            </a:r>
            <a:r>
              <a:rPr sz="1400" spc="-5" dirty="0">
                <a:latin typeface="Georgia" panose="02040502050405020303" pitchFamily="18" charset="0"/>
                <a:cs typeface="Arial"/>
              </a:rPr>
              <a:t> </a:t>
            </a:r>
            <a:r>
              <a:rPr sz="1400" spc="15" dirty="0">
                <a:latin typeface="Georgia" panose="02040502050405020303" pitchFamily="18" charset="0"/>
                <a:cs typeface="Arial"/>
              </a:rPr>
              <a:t>f</a:t>
            </a:r>
            <a:r>
              <a:rPr sz="1400" spc="35" dirty="0">
                <a:latin typeface="Georgia" panose="02040502050405020303" pitchFamily="18" charset="0"/>
                <a:cs typeface="Arial"/>
              </a:rPr>
              <a:t>o</a:t>
            </a:r>
            <a:r>
              <a:rPr sz="1400" spc="-5" dirty="0">
                <a:latin typeface="Georgia" panose="02040502050405020303" pitchFamily="18" charset="0"/>
                <a:cs typeface="Arial"/>
              </a:rPr>
              <a:t>r </a:t>
            </a:r>
            <a:r>
              <a:rPr sz="1400" spc="-60" dirty="0">
                <a:latin typeface="Georgia" panose="02040502050405020303" pitchFamily="18" charset="0"/>
                <a:cs typeface="Arial"/>
              </a:rPr>
              <a:t>a</a:t>
            </a:r>
            <a:r>
              <a:rPr sz="1400" dirty="0">
                <a:latin typeface="Georgia" panose="02040502050405020303" pitchFamily="18" charset="0"/>
                <a:cs typeface="Arial"/>
              </a:rPr>
              <a:t>n</a:t>
            </a:r>
            <a:r>
              <a:rPr sz="1400" spc="-10" dirty="0">
                <a:latin typeface="Georgia" panose="02040502050405020303" pitchFamily="18" charset="0"/>
                <a:cs typeface="Arial"/>
              </a:rPr>
              <a:t> </a:t>
            </a:r>
            <a:r>
              <a:rPr sz="1400" spc="-60" dirty="0">
                <a:latin typeface="Georgia" panose="02040502050405020303" pitchFamily="18" charset="0"/>
                <a:cs typeface="Arial"/>
              </a:rPr>
              <a:t>a</a:t>
            </a:r>
            <a:r>
              <a:rPr sz="1400" spc="-10" dirty="0">
                <a:latin typeface="Georgia" panose="02040502050405020303" pitchFamily="18" charset="0"/>
                <a:cs typeface="Arial"/>
              </a:rPr>
              <a:t>r</a:t>
            </a:r>
            <a:r>
              <a:rPr sz="1400" spc="65" dirty="0">
                <a:latin typeface="Georgia" panose="02040502050405020303" pitchFamily="18" charset="0"/>
                <a:cs typeface="Arial"/>
              </a:rPr>
              <a:t>t</a:t>
            </a:r>
            <a:r>
              <a:rPr sz="1400" spc="20" dirty="0">
                <a:latin typeface="Georgia" panose="02040502050405020303" pitchFamily="18" charset="0"/>
                <a:cs typeface="Arial"/>
              </a:rPr>
              <a:t>i</a:t>
            </a:r>
            <a:r>
              <a:rPr sz="1400" dirty="0">
                <a:latin typeface="Georgia" panose="02040502050405020303" pitchFamily="18" charset="0"/>
                <a:cs typeface="Arial"/>
              </a:rPr>
              <a:t>cle</a:t>
            </a:r>
            <a:r>
              <a:rPr sz="1400" spc="-10" dirty="0">
                <a:latin typeface="Georgia" panose="02040502050405020303" pitchFamily="18" charset="0"/>
                <a:cs typeface="Arial"/>
              </a:rPr>
              <a:t> </a:t>
            </a:r>
            <a:r>
              <a:rPr sz="1400" spc="35" dirty="0">
                <a:latin typeface="Georgia" panose="02040502050405020303" pitchFamily="18" charset="0"/>
                <a:cs typeface="Arial"/>
              </a:rPr>
              <a:t>o</a:t>
            </a:r>
            <a:r>
              <a:rPr sz="1400" spc="-5" dirty="0">
                <a:latin typeface="Georgia" panose="02040502050405020303" pitchFamily="18" charset="0"/>
                <a:cs typeface="Arial"/>
              </a:rPr>
              <a:t>r </a:t>
            </a:r>
            <a:r>
              <a:rPr sz="1400" spc="60" dirty="0">
                <a:latin typeface="Georgia" panose="02040502050405020303" pitchFamily="18" charset="0"/>
                <a:cs typeface="Arial"/>
              </a:rPr>
              <a:t>p</a:t>
            </a:r>
            <a:r>
              <a:rPr sz="1400" spc="-5" dirty="0">
                <a:latin typeface="Georgia" panose="02040502050405020303" pitchFamily="18" charset="0"/>
                <a:cs typeface="Arial"/>
              </a:rPr>
              <a:t>u</a:t>
            </a:r>
            <a:r>
              <a:rPr sz="1400" spc="60" dirty="0">
                <a:latin typeface="Georgia" panose="02040502050405020303" pitchFamily="18" charset="0"/>
                <a:cs typeface="Arial"/>
              </a:rPr>
              <a:t>b</a:t>
            </a:r>
            <a:r>
              <a:rPr sz="1400" spc="20" dirty="0">
                <a:latin typeface="Georgia" panose="02040502050405020303" pitchFamily="18" charset="0"/>
                <a:cs typeface="Arial"/>
              </a:rPr>
              <a:t>li</a:t>
            </a:r>
            <a:r>
              <a:rPr sz="1400" spc="-45" dirty="0">
                <a:latin typeface="Georgia" panose="02040502050405020303" pitchFamily="18" charset="0"/>
                <a:cs typeface="Arial"/>
              </a:rPr>
              <a:t>c</a:t>
            </a:r>
            <a:r>
              <a:rPr sz="1400" spc="-55" dirty="0">
                <a:latin typeface="Georgia" panose="02040502050405020303" pitchFamily="18" charset="0"/>
                <a:cs typeface="Arial"/>
              </a:rPr>
              <a:t>a</a:t>
            </a:r>
            <a:r>
              <a:rPr sz="1400" spc="65" dirty="0">
                <a:latin typeface="Georgia" panose="02040502050405020303" pitchFamily="18" charset="0"/>
                <a:cs typeface="Arial"/>
              </a:rPr>
              <a:t>t</a:t>
            </a:r>
            <a:r>
              <a:rPr sz="1400" spc="20" dirty="0">
                <a:latin typeface="Georgia" panose="02040502050405020303" pitchFamily="18" charset="0"/>
                <a:cs typeface="Arial"/>
              </a:rPr>
              <a:t>i</a:t>
            </a:r>
            <a:r>
              <a:rPr sz="1400" spc="35" dirty="0">
                <a:latin typeface="Georgia" panose="02040502050405020303" pitchFamily="18" charset="0"/>
                <a:cs typeface="Arial"/>
              </a:rPr>
              <a:t>o</a:t>
            </a:r>
            <a:r>
              <a:rPr sz="1400" dirty="0">
                <a:latin typeface="Georgia" panose="02040502050405020303" pitchFamily="18" charset="0"/>
                <a:cs typeface="Arial"/>
              </a:rPr>
              <a:t>n </a:t>
            </a:r>
            <a:r>
              <a:rPr sz="1400" spc="-40" dirty="0">
                <a:latin typeface="Georgia" panose="02040502050405020303" pitchFamily="18" charset="0"/>
                <a:cs typeface="Arial"/>
              </a:rPr>
              <a:t>an</a:t>
            </a:r>
            <a:r>
              <a:rPr sz="1400" spc="70" dirty="0">
                <a:latin typeface="Georgia" panose="02040502050405020303" pitchFamily="18" charset="0"/>
                <a:cs typeface="Arial"/>
              </a:rPr>
              <a:t>d</a:t>
            </a:r>
            <a:r>
              <a:rPr sz="1400" spc="-10" dirty="0">
                <a:latin typeface="Georgia" panose="02040502050405020303" pitchFamily="18" charset="0"/>
                <a:cs typeface="Arial"/>
              </a:rPr>
              <a:t> </a:t>
            </a:r>
            <a:r>
              <a:rPr sz="1400" spc="-5" dirty="0">
                <a:latin typeface="Georgia" panose="02040502050405020303" pitchFamily="18" charset="0"/>
                <a:cs typeface="Arial"/>
              </a:rPr>
              <a:t>he</a:t>
            </a:r>
            <a:r>
              <a:rPr sz="1400" spc="20" dirty="0">
                <a:latin typeface="Georgia" panose="02040502050405020303" pitchFamily="18" charset="0"/>
                <a:cs typeface="Arial"/>
              </a:rPr>
              <a:t>l</a:t>
            </a:r>
            <a:r>
              <a:rPr sz="1400" spc="70" dirty="0">
                <a:latin typeface="Georgia" panose="02040502050405020303" pitchFamily="18" charset="0"/>
                <a:cs typeface="Arial"/>
              </a:rPr>
              <a:t>p</a:t>
            </a:r>
            <a:r>
              <a:rPr sz="1400" spc="-10" dirty="0">
                <a:latin typeface="Georgia" panose="02040502050405020303" pitchFamily="18" charset="0"/>
                <a:cs typeface="Arial"/>
              </a:rPr>
              <a:t> </a:t>
            </a:r>
            <a:r>
              <a:rPr sz="1400" spc="-35" dirty="0">
                <a:latin typeface="Georgia" panose="02040502050405020303" pitchFamily="18" charset="0"/>
                <a:cs typeface="Arial"/>
              </a:rPr>
              <a:t>cr</a:t>
            </a:r>
            <a:r>
              <a:rPr sz="1400" spc="-5" dirty="0">
                <a:latin typeface="Georgia" panose="02040502050405020303" pitchFamily="18" charset="0"/>
                <a:cs typeface="Arial"/>
              </a:rPr>
              <a:t>e</a:t>
            </a:r>
            <a:r>
              <a:rPr sz="1400" spc="5" dirty="0">
                <a:latin typeface="Georgia" panose="02040502050405020303" pitchFamily="18" charset="0"/>
                <a:cs typeface="Arial"/>
              </a:rPr>
              <a:t>at</a:t>
            </a:r>
            <a:r>
              <a:rPr sz="1400" dirty="0">
                <a:latin typeface="Georgia" panose="02040502050405020303" pitchFamily="18" charset="0"/>
                <a:cs typeface="Arial"/>
              </a:rPr>
              <a:t>e</a:t>
            </a:r>
            <a:r>
              <a:rPr sz="1400" spc="-5" dirty="0">
                <a:latin typeface="Georgia" panose="02040502050405020303" pitchFamily="18" charset="0"/>
                <a:cs typeface="Arial"/>
              </a:rPr>
              <a:t> </a:t>
            </a:r>
            <a:r>
              <a:rPr sz="1400" spc="-40" dirty="0">
                <a:latin typeface="Georgia" panose="02040502050405020303" pitchFamily="18" charset="0"/>
                <a:cs typeface="Arial"/>
              </a:rPr>
              <a:t>a</a:t>
            </a:r>
            <a:r>
              <a:rPr sz="1400" spc="-35" dirty="0">
                <a:latin typeface="Georgia" panose="02040502050405020303" pitchFamily="18" charset="0"/>
                <a:cs typeface="Arial"/>
              </a:rPr>
              <a:t>n</a:t>
            </a:r>
            <a:r>
              <a:rPr sz="1400" spc="-5" dirty="0">
                <a:latin typeface="Georgia" panose="02040502050405020303" pitchFamily="18" charset="0"/>
                <a:cs typeface="Arial"/>
              </a:rPr>
              <a:t> e</a:t>
            </a:r>
            <a:r>
              <a:rPr sz="1400" spc="10" dirty="0">
                <a:latin typeface="Georgia" panose="02040502050405020303" pitchFamily="18" charset="0"/>
                <a:cs typeface="Arial"/>
              </a:rPr>
              <a:t>m</a:t>
            </a:r>
            <a:r>
              <a:rPr sz="1400" spc="35" dirty="0">
                <a:latin typeface="Georgia" panose="02040502050405020303" pitchFamily="18" charset="0"/>
                <a:cs typeface="Arial"/>
              </a:rPr>
              <a:t>o</a:t>
            </a:r>
            <a:r>
              <a:rPr sz="1400" spc="65" dirty="0">
                <a:latin typeface="Georgia" panose="02040502050405020303" pitchFamily="18" charset="0"/>
                <a:cs typeface="Arial"/>
              </a:rPr>
              <a:t>t</a:t>
            </a:r>
            <a:r>
              <a:rPr sz="1400" spc="20" dirty="0">
                <a:latin typeface="Georgia" panose="02040502050405020303" pitchFamily="18" charset="0"/>
                <a:cs typeface="Arial"/>
              </a:rPr>
              <a:t>i</a:t>
            </a:r>
            <a:r>
              <a:rPr sz="1400" spc="35" dirty="0">
                <a:latin typeface="Georgia" panose="02040502050405020303" pitchFamily="18" charset="0"/>
                <a:cs typeface="Arial"/>
              </a:rPr>
              <a:t>o</a:t>
            </a:r>
            <a:r>
              <a:rPr sz="1400" spc="-5" dirty="0">
                <a:latin typeface="Georgia" panose="02040502050405020303" pitchFamily="18" charset="0"/>
                <a:cs typeface="Arial"/>
              </a:rPr>
              <a:t>n</a:t>
            </a:r>
            <a:r>
              <a:rPr sz="1400" spc="-30" dirty="0">
                <a:latin typeface="Georgia" panose="02040502050405020303" pitchFamily="18" charset="0"/>
                <a:cs typeface="Arial"/>
              </a:rPr>
              <a:t>a</a:t>
            </a:r>
            <a:r>
              <a:rPr sz="1400" spc="-10" dirty="0">
                <a:latin typeface="Georgia" panose="02040502050405020303" pitchFamily="18" charset="0"/>
                <a:cs typeface="Arial"/>
              </a:rPr>
              <a:t>l</a:t>
            </a:r>
            <a:r>
              <a:rPr sz="1400" spc="-5" dirty="0">
                <a:latin typeface="Georgia" panose="02040502050405020303" pitchFamily="18" charset="0"/>
                <a:cs typeface="Arial"/>
              </a:rPr>
              <a:t> </a:t>
            </a:r>
            <a:r>
              <a:rPr sz="1400" spc="-35" dirty="0">
                <a:latin typeface="Georgia" panose="02040502050405020303" pitchFamily="18" charset="0"/>
                <a:cs typeface="Arial"/>
              </a:rPr>
              <a:t>c</a:t>
            </a:r>
            <a:r>
              <a:rPr sz="1400" spc="35" dirty="0">
                <a:latin typeface="Georgia" panose="02040502050405020303" pitchFamily="18" charset="0"/>
                <a:cs typeface="Arial"/>
              </a:rPr>
              <a:t>o</a:t>
            </a:r>
            <a:r>
              <a:rPr sz="1400" spc="-5" dirty="0">
                <a:latin typeface="Georgia" panose="02040502050405020303" pitchFamily="18" charset="0"/>
                <a:cs typeface="Arial"/>
              </a:rPr>
              <a:t>nne</a:t>
            </a:r>
            <a:r>
              <a:rPr sz="1400" spc="-35" dirty="0">
                <a:latin typeface="Georgia" panose="02040502050405020303" pitchFamily="18" charset="0"/>
                <a:cs typeface="Arial"/>
              </a:rPr>
              <a:t>c</a:t>
            </a:r>
            <a:r>
              <a:rPr sz="1400" spc="65" dirty="0">
                <a:latin typeface="Georgia" panose="02040502050405020303" pitchFamily="18" charset="0"/>
                <a:cs typeface="Arial"/>
              </a:rPr>
              <a:t>t</a:t>
            </a:r>
            <a:r>
              <a:rPr sz="1400" spc="20" dirty="0">
                <a:latin typeface="Georgia" panose="02040502050405020303" pitchFamily="18" charset="0"/>
                <a:cs typeface="Arial"/>
              </a:rPr>
              <a:t>i</a:t>
            </a:r>
            <a:r>
              <a:rPr sz="1400" spc="35" dirty="0">
                <a:latin typeface="Georgia" panose="02040502050405020303" pitchFamily="18" charset="0"/>
                <a:cs typeface="Arial"/>
              </a:rPr>
              <a:t>o</a:t>
            </a:r>
            <a:r>
              <a:rPr sz="1400" dirty="0">
                <a:latin typeface="Georgia" panose="02040502050405020303" pitchFamily="18" charset="0"/>
                <a:cs typeface="Arial"/>
              </a:rPr>
              <a:t>n </a:t>
            </a:r>
            <a:r>
              <a:rPr sz="1400" spc="30" dirty="0">
                <a:latin typeface="Georgia" panose="02040502050405020303" pitchFamily="18" charset="0"/>
                <a:cs typeface="Arial"/>
              </a:rPr>
              <a:t>wi</a:t>
            </a:r>
            <a:r>
              <a:rPr sz="1400" spc="10" dirty="0">
                <a:latin typeface="Georgia" panose="02040502050405020303" pitchFamily="18" charset="0"/>
                <a:cs typeface="Arial"/>
              </a:rPr>
              <a:t>t</a:t>
            </a:r>
            <a:r>
              <a:rPr sz="1400" dirty="0">
                <a:latin typeface="Georgia" panose="02040502050405020303" pitchFamily="18" charset="0"/>
                <a:cs typeface="Arial"/>
              </a:rPr>
              <a:t>h</a:t>
            </a:r>
            <a:r>
              <a:rPr sz="1400" spc="-5" dirty="0">
                <a:latin typeface="Georgia" panose="02040502050405020303" pitchFamily="18" charset="0"/>
                <a:cs typeface="Arial"/>
              </a:rPr>
              <a:t> </a:t>
            </a:r>
            <a:r>
              <a:rPr sz="1400" dirty="0">
                <a:latin typeface="Georgia" panose="02040502050405020303" pitchFamily="18" charset="0"/>
                <a:cs typeface="Arial"/>
              </a:rPr>
              <a:t>CCM</a:t>
            </a:r>
            <a:r>
              <a:rPr sz="1400" spc="-110" dirty="0">
                <a:latin typeface="Georgia" panose="02040502050405020303" pitchFamily="18" charset="0"/>
                <a:cs typeface="Arial"/>
              </a:rPr>
              <a:t>’</a:t>
            </a:r>
            <a:r>
              <a:rPr sz="1400" spc="-105" dirty="0">
                <a:latin typeface="Georgia" panose="02040502050405020303" pitchFamily="18" charset="0"/>
                <a:cs typeface="Arial"/>
              </a:rPr>
              <a:t>s</a:t>
            </a:r>
            <a:r>
              <a:rPr sz="1400" dirty="0">
                <a:latin typeface="Georgia" panose="02040502050405020303" pitchFamily="18" charset="0"/>
                <a:cs typeface="Arial"/>
              </a:rPr>
              <a:t> </a:t>
            </a:r>
            <a:r>
              <a:rPr sz="1400" spc="20" dirty="0">
                <a:latin typeface="Georgia" panose="02040502050405020303" pitchFamily="18" charset="0"/>
                <a:cs typeface="Arial"/>
              </a:rPr>
              <a:t>w</a:t>
            </a:r>
            <a:r>
              <a:rPr sz="1400" spc="5" dirty="0">
                <a:latin typeface="Georgia" panose="02040502050405020303" pitchFamily="18" charset="0"/>
                <a:cs typeface="Arial"/>
              </a:rPr>
              <a:t>o</a:t>
            </a:r>
            <a:r>
              <a:rPr sz="1400" spc="-10" dirty="0">
                <a:latin typeface="Georgia" panose="02040502050405020303" pitchFamily="18" charset="0"/>
                <a:cs typeface="Arial"/>
              </a:rPr>
              <a:t>r</a:t>
            </a:r>
            <a:r>
              <a:rPr sz="1400" spc="-30" dirty="0">
                <a:latin typeface="Georgia" panose="02040502050405020303" pitchFamily="18" charset="0"/>
                <a:cs typeface="Arial"/>
              </a:rPr>
              <a:t>k</a:t>
            </a:r>
            <a:r>
              <a:rPr sz="1400" dirty="0">
                <a:latin typeface="Georgia" panose="02040502050405020303" pitchFamily="18" charset="0"/>
                <a:cs typeface="Arial"/>
              </a:rPr>
              <a:t>.</a:t>
            </a:r>
          </a:p>
          <a:p>
            <a:pPr>
              <a:lnSpc>
                <a:spcPct val="100000"/>
              </a:lnSpc>
            </a:pPr>
            <a:endParaRPr sz="1400" dirty="0">
              <a:latin typeface="Georgia" panose="02040502050405020303" pitchFamily="18" charset="0"/>
              <a:cs typeface="Times New Roman"/>
            </a:endParaRPr>
          </a:p>
          <a:p>
            <a:pPr marL="12700" marR="5080">
              <a:lnSpc>
                <a:spcPct val="151000"/>
              </a:lnSpc>
              <a:spcBef>
                <a:spcPts val="844"/>
              </a:spcBef>
            </a:pPr>
            <a:r>
              <a:rPr sz="1400" spc="-35" dirty="0">
                <a:latin typeface="Georgia" panose="02040502050405020303" pitchFamily="18" charset="0"/>
                <a:cs typeface="Arial"/>
              </a:rPr>
              <a:t>Vi</a:t>
            </a:r>
            <a:r>
              <a:rPr sz="1400" spc="60" dirty="0">
                <a:latin typeface="Georgia" panose="02040502050405020303" pitchFamily="18" charset="0"/>
                <a:cs typeface="Arial"/>
              </a:rPr>
              <a:t>b</a:t>
            </a:r>
            <a:r>
              <a:rPr sz="1400" spc="-10" dirty="0">
                <a:latin typeface="Georgia" panose="02040502050405020303" pitchFamily="18" charset="0"/>
                <a:cs typeface="Arial"/>
              </a:rPr>
              <a:t>r</a:t>
            </a:r>
            <a:r>
              <a:rPr sz="1400" spc="-60" dirty="0">
                <a:latin typeface="Georgia" panose="02040502050405020303" pitchFamily="18" charset="0"/>
                <a:cs typeface="Arial"/>
              </a:rPr>
              <a:t>a</a:t>
            </a:r>
            <a:r>
              <a:rPr sz="1400" spc="-5" dirty="0">
                <a:latin typeface="Georgia" panose="02040502050405020303" pitchFamily="18" charset="0"/>
                <a:cs typeface="Arial"/>
              </a:rPr>
              <a:t>n</a:t>
            </a:r>
            <a:r>
              <a:rPr sz="1400" spc="65" dirty="0">
                <a:latin typeface="Georgia" panose="02040502050405020303" pitchFamily="18" charset="0"/>
                <a:cs typeface="Arial"/>
              </a:rPr>
              <a:t>t</a:t>
            </a:r>
            <a:r>
              <a:rPr sz="1400" dirty="0">
                <a:latin typeface="Georgia" panose="02040502050405020303" pitchFamily="18" charset="0"/>
                <a:cs typeface="Arial"/>
              </a:rPr>
              <a:t>,</a:t>
            </a:r>
            <a:r>
              <a:rPr sz="1400" spc="-5" dirty="0">
                <a:latin typeface="Georgia" panose="02040502050405020303" pitchFamily="18" charset="0"/>
                <a:cs typeface="Arial"/>
              </a:rPr>
              <a:t> </a:t>
            </a:r>
            <a:r>
              <a:rPr sz="1400" spc="-60" dirty="0">
                <a:latin typeface="Georgia" panose="02040502050405020303" pitchFamily="18" charset="0"/>
                <a:cs typeface="Arial"/>
              </a:rPr>
              <a:t>s</a:t>
            </a:r>
            <a:r>
              <a:rPr sz="1400" spc="-70" dirty="0">
                <a:latin typeface="Georgia" panose="02040502050405020303" pitchFamily="18" charset="0"/>
                <a:cs typeface="Arial"/>
              </a:rPr>
              <a:t>h</a:t>
            </a:r>
            <a:r>
              <a:rPr sz="1400" spc="-60" dirty="0">
                <a:latin typeface="Georgia" panose="02040502050405020303" pitchFamily="18" charset="0"/>
                <a:cs typeface="Arial"/>
              </a:rPr>
              <a:t>a</a:t>
            </a:r>
            <a:r>
              <a:rPr sz="1400" spc="-10" dirty="0">
                <a:latin typeface="Georgia" panose="02040502050405020303" pitchFamily="18" charset="0"/>
                <a:cs typeface="Arial"/>
              </a:rPr>
              <a:t>r</a:t>
            </a:r>
            <a:r>
              <a:rPr sz="1400" spc="60" dirty="0">
                <a:latin typeface="Georgia" panose="02040502050405020303" pitchFamily="18" charset="0"/>
                <a:cs typeface="Arial"/>
              </a:rPr>
              <a:t>p</a:t>
            </a:r>
            <a:r>
              <a:rPr sz="1400" dirty="0">
                <a:latin typeface="Georgia" panose="02040502050405020303" pitchFamily="18" charset="0"/>
                <a:cs typeface="Arial"/>
              </a:rPr>
              <a:t>,</a:t>
            </a:r>
            <a:r>
              <a:rPr sz="1400" spc="-5" dirty="0">
                <a:latin typeface="Georgia" panose="02040502050405020303" pitchFamily="18" charset="0"/>
                <a:cs typeface="Arial"/>
              </a:rPr>
              <a:t> </a:t>
            </a:r>
            <a:r>
              <a:rPr sz="1400" spc="-60" dirty="0">
                <a:latin typeface="Georgia" panose="02040502050405020303" pitchFamily="18" charset="0"/>
                <a:cs typeface="Arial"/>
              </a:rPr>
              <a:t>a</a:t>
            </a:r>
            <a:r>
              <a:rPr sz="1400" spc="-5" dirty="0">
                <a:latin typeface="Georgia" panose="02040502050405020303" pitchFamily="18" charset="0"/>
                <a:cs typeface="Arial"/>
              </a:rPr>
              <a:t>n</a:t>
            </a:r>
            <a:r>
              <a:rPr sz="1400" spc="70" dirty="0">
                <a:latin typeface="Georgia" panose="02040502050405020303" pitchFamily="18" charset="0"/>
                <a:cs typeface="Arial"/>
              </a:rPr>
              <a:t>d</a:t>
            </a:r>
            <a:r>
              <a:rPr sz="1400" spc="-10" dirty="0">
                <a:latin typeface="Georgia" panose="02040502050405020303" pitchFamily="18" charset="0"/>
                <a:cs typeface="Arial"/>
              </a:rPr>
              <a:t> </a:t>
            </a:r>
            <a:r>
              <a:rPr sz="1400" spc="60" dirty="0">
                <a:latin typeface="Georgia" panose="02040502050405020303" pitchFamily="18" charset="0"/>
                <a:cs typeface="Arial"/>
              </a:rPr>
              <a:t>p</a:t>
            </a:r>
            <a:r>
              <a:rPr sz="1400" spc="-35" dirty="0">
                <a:latin typeface="Georgia" panose="02040502050405020303" pitchFamily="18" charset="0"/>
                <a:cs typeface="Arial"/>
              </a:rPr>
              <a:t>r</a:t>
            </a:r>
            <a:r>
              <a:rPr sz="1400" spc="35" dirty="0">
                <a:latin typeface="Georgia" panose="02040502050405020303" pitchFamily="18" charset="0"/>
                <a:cs typeface="Arial"/>
              </a:rPr>
              <a:t>o</a:t>
            </a:r>
            <a:r>
              <a:rPr sz="1400" spc="15" dirty="0">
                <a:latin typeface="Georgia" panose="02040502050405020303" pitchFamily="18" charset="0"/>
                <a:cs typeface="Arial"/>
              </a:rPr>
              <a:t>f</a:t>
            </a:r>
            <a:r>
              <a:rPr sz="1400" spc="-5" dirty="0">
                <a:latin typeface="Georgia" panose="02040502050405020303" pitchFamily="18" charset="0"/>
                <a:cs typeface="Arial"/>
              </a:rPr>
              <a:t>e</a:t>
            </a:r>
            <a:r>
              <a:rPr sz="1400" spc="-65" dirty="0">
                <a:latin typeface="Georgia" panose="02040502050405020303" pitchFamily="18" charset="0"/>
                <a:cs typeface="Arial"/>
              </a:rPr>
              <a:t>ssi</a:t>
            </a:r>
            <a:r>
              <a:rPr sz="1400" spc="35" dirty="0">
                <a:latin typeface="Georgia" panose="02040502050405020303" pitchFamily="18" charset="0"/>
                <a:cs typeface="Arial"/>
              </a:rPr>
              <a:t>o</a:t>
            </a:r>
            <a:r>
              <a:rPr sz="1400" spc="-5" dirty="0">
                <a:latin typeface="Georgia" panose="02040502050405020303" pitchFamily="18" charset="0"/>
                <a:cs typeface="Arial"/>
              </a:rPr>
              <a:t>n</a:t>
            </a:r>
            <a:r>
              <a:rPr sz="1400" spc="-60" dirty="0">
                <a:latin typeface="Georgia" panose="02040502050405020303" pitchFamily="18" charset="0"/>
                <a:cs typeface="Arial"/>
              </a:rPr>
              <a:t>a</a:t>
            </a:r>
            <a:r>
              <a:rPr sz="1400" spc="20" dirty="0">
                <a:latin typeface="Georgia" panose="02040502050405020303" pitchFamily="18" charset="0"/>
                <a:cs typeface="Arial"/>
              </a:rPr>
              <a:t>ll</a:t>
            </a:r>
            <a:r>
              <a:rPr sz="1400" spc="-30" dirty="0">
                <a:latin typeface="Georgia" panose="02040502050405020303" pitchFamily="18" charset="0"/>
                <a:cs typeface="Arial"/>
              </a:rPr>
              <a:t>y</a:t>
            </a:r>
            <a:r>
              <a:rPr sz="1400" spc="-5" dirty="0">
                <a:latin typeface="Georgia" panose="02040502050405020303" pitchFamily="18" charset="0"/>
                <a:cs typeface="Arial"/>
              </a:rPr>
              <a:t> </a:t>
            </a:r>
            <a:r>
              <a:rPr sz="1400" spc="-30" dirty="0">
                <a:latin typeface="Georgia" panose="02040502050405020303" pitchFamily="18" charset="0"/>
                <a:cs typeface="Arial"/>
              </a:rPr>
              <a:t>c</a:t>
            </a:r>
            <a:r>
              <a:rPr sz="1400" spc="-60" dirty="0">
                <a:latin typeface="Georgia" panose="02040502050405020303" pitchFamily="18" charset="0"/>
                <a:cs typeface="Arial"/>
              </a:rPr>
              <a:t>a</a:t>
            </a:r>
            <a:r>
              <a:rPr sz="1400" spc="60" dirty="0">
                <a:latin typeface="Georgia" panose="02040502050405020303" pitchFamily="18" charset="0"/>
                <a:cs typeface="Arial"/>
              </a:rPr>
              <a:t>p</a:t>
            </a:r>
            <a:r>
              <a:rPr sz="1400" spc="65" dirty="0">
                <a:latin typeface="Georgia" panose="02040502050405020303" pitchFamily="18" charset="0"/>
                <a:cs typeface="Arial"/>
              </a:rPr>
              <a:t>t</a:t>
            </a:r>
            <a:r>
              <a:rPr sz="1400" spc="-5" dirty="0">
                <a:latin typeface="Georgia" panose="02040502050405020303" pitchFamily="18" charset="0"/>
                <a:cs typeface="Arial"/>
              </a:rPr>
              <a:t>u</a:t>
            </a:r>
            <a:r>
              <a:rPr sz="1400" spc="-35" dirty="0">
                <a:latin typeface="Georgia" panose="02040502050405020303" pitchFamily="18" charset="0"/>
                <a:cs typeface="Arial"/>
              </a:rPr>
              <a:t>r</a:t>
            </a:r>
            <a:r>
              <a:rPr sz="1400" spc="-5" dirty="0">
                <a:latin typeface="Georgia" panose="02040502050405020303" pitchFamily="18" charset="0"/>
                <a:cs typeface="Arial"/>
              </a:rPr>
              <a:t>e</a:t>
            </a:r>
            <a:r>
              <a:rPr sz="1400" spc="70" dirty="0">
                <a:latin typeface="Georgia" panose="02040502050405020303" pitchFamily="18" charset="0"/>
                <a:cs typeface="Arial"/>
              </a:rPr>
              <a:t>d</a:t>
            </a:r>
            <a:r>
              <a:rPr sz="1400" spc="35" dirty="0">
                <a:latin typeface="Georgia" panose="02040502050405020303" pitchFamily="18" charset="0"/>
                <a:cs typeface="Arial"/>
              </a:rPr>
              <a:t> </a:t>
            </a:r>
            <a:r>
              <a:rPr sz="1400" spc="5" dirty="0">
                <a:latin typeface="Georgia" panose="02040502050405020303" pitchFamily="18" charset="0"/>
                <a:cs typeface="Arial"/>
              </a:rPr>
              <a:t>i</a:t>
            </a:r>
            <a:r>
              <a:rPr sz="1400" spc="25" dirty="0">
                <a:latin typeface="Georgia" panose="02040502050405020303" pitchFamily="18" charset="0"/>
                <a:cs typeface="Arial"/>
              </a:rPr>
              <a:t>m</a:t>
            </a:r>
            <a:r>
              <a:rPr sz="1400" spc="-60" dirty="0">
                <a:latin typeface="Georgia" panose="02040502050405020303" pitchFamily="18" charset="0"/>
                <a:cs typeface="Arial"/>
              </a:rPr>
              <a:t>a</a:t>
            </a:r>
            <a:r>
              <a:rPr sz="1400" spc="60" dirty="0">
                <a:latin typeface="Georgia" panose="02040502050405020303" pitchFamily="18" charset="0"/>
                <a:cs typeface="Arial"/>
              </a:rPr>
              <a:t>g</a:t>
            </a:r>
            <a:r>
              <a:rPr sz="1400" spc="-5" dirty="0">
                <a:latin typeface="Georgia" panose="02040502050405020303" pitchFamily="18" charset="0"/>
                <a:cs typeface="Arial"/>
              </a:rPr>
              <a:t>e</a:t>
            </a:r>
            <a:r>
              <a:rPr sz="1400" spc="-105" dirty="0">
                <a:latin typeface="Georgia" panose="02040502050405020303" pitchFamily="18" charset="0"/>
                <a:cs typeface="Arial"/>
              </a:rPr>
              <a:t>s</a:t>
            </a:r>
            <a:r>
              <a:rPr sz="1400" dirty="0">
                <a:latin typeface="Georgia" panose="02040502050405020303" pitchFamily="18" charset="0"/>
                <a:cs typeface="Arial"/>
              </a:rPr>
              <a:t> </a:t>
            </a:r>
            <a:r>
              <a:rPr sz="1400" spc="65" dirty="0">
                <a:latin typeface="Georgia" panose="02040502050405020303" pitchFamily="18" charset="0"/>
                <a:cs typeface="Arial"/>
              </a:rPr>
              <a:t>t</a:t>
            </a:r>
            <a:r>
              <a:rPr sz="1400" spc="-5" dirty="0">
                <a:latin typeface="Georgia" panose="02040502050405020303" pitchFamily="18" charset="0"/>
                <a:cs typeface="Arial"/>
              </a:rPr>
              <a:t>h</a:t>
            </a:r>
            <a:r>
              <a:rPr sz="1400" spc="-60" dirty="0">
                <a:latin typeface="Georgia" panose="02040502050405020303" pitchFamily="18" charset="0"/>
                <a:cs typeface="Arial"/>
              </a:rPr>
              <a:t>a</a:t>
            </a:r>
            <a:r>
              <a:rPr sz="1400" spc="70" dirty="0">
                <a:latin typeface="Georgia" panose="02040502050405020303" pitchFamily="18" charset="0"/>
                <a:cs typeface="Arial"/>
              </a:rPr>
              <a:t>t</a:t>
            </a:r>
            <a:r>
              <a:rPr sz="1400" spc="-5" dirty="0">
                <a:latin typeface="Georgia" panose="02040502050405020303" pitchFamily="18" charset="0"/>
                <a:cs typeface="Arial"/>
              </a:rPr>
              <a:t> </a:t>
            </a:r>
            <a:r>
              <a:rPr sz="1400" spc="-30" dirty="0">
                <a:latin typeface="Georgia" panose="02040502050405020303" pitchFamily="18" charset="0"/>
                <a:cs typeface="Arial"/>
              </a:rPr>
              <a:t>c</a:t>
            </a:r>
            <a:r>
              <a:rPr sz="1400" spc="35" dirty="0">
                <a:latin typeface="Georgia" panose="02040502050405020303" pitchFamily="18" charset="0"/>
                <a:cs typeface="Arial"/>
              </a:rPr>
              <a:t>o</a:t>
            </a:r>
            <a:r>
              <a:rPr sz="1400" spc="-5" dirty="0">
                <a:latin typeface="Georgia" panose="02040502050405020303" pitchFamily="18" charset="0"/>
                <a:cs typeface="Arial"/>
              </a:rPr>
              <a:t>n</a:t>
            </a:r>
            <a:r>
              <a:rPr sz="1400" spc="-30" dirty="0">
                <a:latin typeface="Georgia" panose="02040502050405020303" pitchFamily="18" charset="0"/>
                <a:cs typeface="Arial"/>
              </a:rPr>
              <a:t>v</a:t>
            </a:r>
            <a:r>
              <a:rPr sz="1400" spc="-5" dirty="0">
                <a:latin typeface="Georgia" panose="02040502050405020303" pitchFamily="18" charset="0"/>
                <a:cs typeface="Arial"/>
              </a:rPr>
              <a:t>e</a:t>
            </a:r>
            <a:r>
              <a:rPr sz="1400" spc="-30" dirty="0">
                <a:latin typeface="Georgia" panose="02040502050405020303" pitchFamily="18" charset="0"/>
                <a:cs typeface="Arial"/>
              </a:rPr>
              <a:t>y</a:t>
            </a:r>
            <a:r>
              <a:rPr sz="1400" spc="-5" dirty="0">
                <a:latin typeface="Georgia" panose="02040502050405020303" pitchFamily="18" charset="0"/>
                <a:cs typeface="Arial"/>
              </a:rPr>
              <a:t> </a:t>
            </a:r>
            <a:r>
              <a:rPr sz="1400" spc="-55" dirty="0">
                <a:latin typeface="Georgia" panose="02040502050405020303" pitchFamily="18" charset="0"/>
                <a:cs typeface="Arial"/>
              </a:rPr>
              <a:t>a</a:t>
            </a:r>
            <a:r>
              <a:rPr sz="1400" spc="-5" dirty="0">
                <a:latin typeface="Georgia" panose="02040502050405020303" pitchFamily="18" charset="0"/>
                <a:cs typeface="Arial"/>
              </a:rPr>
              <a:t> </a:t>
            </a:r>
            <a:r>
              <a:rPr sz="1400" spc="-105" dirty="0">
                <a:latin typeface="Georgia" panose="02040502050405020303" pitchFamily="18" charset="0"/>
                <a:cs typeface="Arial"/>
              </a:rPr>
              <a:t>s</a:t>
            </a:r>
            <a:r>
              <a:rPr sz="1400" spc="-5" dirty="0">
                <a:latin typeface="Georgia" panose="02040502050405020303" pitchFamily="18" charset="0"/>
                <a:cs typeface="Arial"/>
              </a:rPr>
              <a:t>en</a:t>
            </a:r>
            <a:r>
              <a:rPr sz="1400" spc="-105" dirty="0">
                <a:latin typeface="Georgia" panose="02040502050405020303" pitchFamily="18" charset="0"/>
                <a:cs typeface="Arial"/>
              </a:rPr>
              <a:t>s</a:t>
            </a:r>
            <a:r>
              <a:rPr sz="1400" dirty="0">
                <a:latin typeface="Georgia" panose="02040502050405020303" pitchFamily="18" charset="0"/>
                <a:cs typeface="Arial"/>
              </a:rPr>
              <a:t>e</a:t>
            </a:r>
            <a:r>
              <a:rPr sz="1400" spc="-10" dirty="0">
                <a:latin typeface="Georgia" panose="02040502050405020303" pitchFamily="18" charset="0"/>
                <a:cs typeface="Arial"/>
              </a:rPr>
              <a:t> </a:t>
            </a:r>
            <a:r>
              <a:rPr sz="1400" spc="35" dirty="0">
                <a:latin typeface="Georgia" panose="02040502050405020303" pitchFamily="18" charset="0"/>
                <a:cs typeface="Arial"/>
              </a:rPr>
              <a:t>o</a:t>
            </a:r>
            <a:r>
              <a:rPr sz="1400" spc="20" dirty="0">
                <a:latin typeface="Georgia" panose="02040502050405020303" pitchFamily="18" charset="0"/>
                <a:cs typeface="Arial"/>
              </a:rPr>
              <a:t>f</a:t>
            </a:r>
            <a:r>
              <a:rPr sz="1400" spc="-5" dirty="0">
                <a:latin typeface="Georgia" panose="02040502050405020303" pitchFamily="18" charset="0"/>
                <a:cs typeface="Arial"/>
              </a:rPr>
              <a:t> </a:t>
            </a:r>
            <a:r>
              <a:rPr sz="1400" spc="60" dirty="0">
                <a:latin typeface="Georgia" panose="02040502050405020303" pitchFamily="18" charset="0"/>
                <a:cs typeface="Arial"/>
              </a:rPr>
              <a:t>p</a:t>
            </a:r>
            <a:r>
              <a:rPr sz="1400" spc="35" dirty="0">
                <a:latin typeface="Georgia" panose="02040502050405020303" pitchFamily="18" charset="0"/>
                <a:cs typeface="Arial"/>
              </a:rPr>
              <a:t>o</a:t>
            </a:r>
            <a:r>
              <a:rPr sz="1400" spc="-105" dirty="0">
                <a:latin typeface="Georgia" panose="02040502050405020303" pitchFamily="18" charset="0"/>
                <a:cs typeface="Arial"/>
              </a:rPr>
              <a:t>s</a:t>
            </a:r>
            <a:r>
              <a:rPr sz="1400" spc="40" dirty="0">
                <a:latin typeface="Georgia" panose="02040502050405020303" pitchFamily="18" charset="0"/>
                <a:cs typeface="Arial"/>
              </a:rPr>
              <a:t>i</a:t>
            </a:r>
            <a:r>
              <a:rPr sz="1400" spc="45" dirty="0">
                <a:latin typeface="Georgia" panose="02040502050405020303" pitchFamily="18" charset="0"/>
                <a:cs typeface="Arial"/>
              </a:rPr>
              <a:t>t</a:t>
            </a:r>
            <a:r>
              <a:rPr sz="1400" dirty="0">
                <a:latin typeface="Georgia" panose="02040502050405020303" pitchFamily="18" charset="0"/>
                <a:cs typeface="Arial"/>
              </a:rPr>
              <a:t>iv</a:t>
            </a:r>
            <a:r>
              <a:rPr sz="1400" spc="40" dirty="0">
                <a:latin typeface="Georgia" panose="02040502050405020303" pitchFamily="18" charset="0"/>
                <a:cs typeface="Arial"/>
              </a:rPr>
              <a:t>i</a:t>
            </a:r>
            <a:r>
              <a:rPr sz="1400" spc="45" dirty="0">
                <a:latin typeface="Georgia" panose="02040502050405020303" pitchFamily="18" charset="0"/>
                <a:cs typeface="Arial"/>
              </a:rPr>
              <a:t>t</a:t>
            </a:r>
            <a:r>
              <a:rPr sz="1400" spc="-30" dirty="0">
                <a:latin typeface="Georgia" panose="02040502050405020303" pitchFamily="18" charset="0"/>
                <a:cs typeface="Arial"/>
              </a:rPr>
              <a:t>y</a:t>
            </a:r>
            <a:r>
              <a:rPr sz="1400" spc="-5" dirty="0">
                <a:latin typeface="Georgia" panose="02040502050405020303" pitchFamily="18" charset="0"/>
                <a:cs typeface="Arial"/>
              </a:rPr>
              <a:t> </a:t>
            </a:r>
            <a:r>
              <a:rPr sz="1400" spc="-60" dirty="0">
                <a:latin typeface="Georgia" panose="02040502050405020303" pitchFamily="18" charset="0"/>
                <a:cs typeface="Arial"/>
              </a:rPr>
              <a:t>a</a:t>
            </a:r>
            <a:r>
              <a:rPr sz="1400" spc="-5" dirty="0">
                <a:latin typeface="Georgia" panose="02040502050405020303" pitchFamily="18" charset="0"/>
                <a:cs typeface="Arial"/>
              </a:rPr>
              <a:t>n</a:t>
            </a:r>
            <a:r>
              <a:rPr sz="1400" spc="70" dirty="0">
                <a:latin typeface="Georgia" panose="02040502050405020303" pitchFamily="18" charset="0"/>
                <a:cs typeface="Arial"/>
              </a:rPr>
              <a:t>d</a:t>
            </a:r>
            <a:r>
              <a:rPr sz="1400" spc="35" dirty="0">
                <a:latin typeface="Georgia" panose="02040502050405020303" pitchFamily="18" charset="0"/>
                <a:cs typeface="Arial"/>
              </a:rPr>
              <a:t> p</a:t>
            </a:r>
            <a:r>
              <a:rPr sz="1400" spc="-5" dirty="0">
                <a:latin typeface="Georgia" panose="02040502050405020303" pitchFamily="18" charset="0"/>
                <a:cs typeface="Arial"/>
              </a:rPr>
              <a:t>r</a:t>
            </a:r>
            <a:r>
              <a:rPr sz="1400" spc="35" dirty="0">
                <a:latin typeface="Georgia" panose="02040502050405020303" pitchFamily="18" charset="0"/>
                <a:cs typeface="Arial"/>
              </a:rPr>
              <a:t>o</a:t>
            </a:r>
            <a:r>
              <a:rPr sz="1400" spc="15" dirty="0">
                <a:latin typeface="Georgia" panose="02040502050405020303" pitchFamily="18" charset="0"/>
                <a:cs typeface="Arial"/>
              </a:rPr>
              <a:t>f</a:t>
            </a:r>
            <a:r>
              <a:rPr sz="1400" spc="-5" dirty="0">
                <a:latin typeface="Georgia" panose="02040502050405020303" pitchFamily="18" charset="0"/>
                <a:cs typeface="Arial"/>
              </a:rPr>
              <a:t>e</a:t>
            </a:r>
            <a:r>
              <a:rPr sz="1400" spc="-105" dirty="0">
                <a:latin typeface="Georgia" panose="02040502050405020303" pitchFamily="18" charset="0"/>
                <a:cs typeface="Arial"/>
              </a:rPr>
              <a:t>ss</a:t>
            </a:r>
            <a:r>
              <a:rPr sz="1400" spc="20" dirty="0">
                <a:latin typeface="Georgia" panose="02040502050405020303" pitchFamily="18" charset="0"/>
                <a:cs typeface="Arial"/>
              </a:rPr>
              <a:t>i</a:t>
            </a:r>
            <a:r>
              <a:rPr sz="1400" spc="10" dirty="0">
                <a:latin typeface="Georgia" panose="02040502050405020303" pitchFamily="18" charset="0"/>
                <a:cs typeface="Arial"/>
              </a:rPr>
              <a:t>o</a:t>
            </a:r>
            <a:r>
              <a:rPr sz="1400" spc="15" dirty="0">
                <a:latin typeface="Georgia" panose="02040502050405020303" pitchFamily="18" charset="0"/>
                <a:cs typeface="Arial"/>
              </a:rPr>
              <a:t>n</a:t>
            </a:r>
            <a:r>
              <a:rPr sz="1400" spc="-60" dirty="0">
                <a:latin typeface="Georgia" panose="02040502050405020303" pitchFamily="18" charset="0"/>
                <a:cs typeface="Arial"/>
              </a:rPr>
              <a:t>a</a:t>
            </a:r>
            <a:r>
              <a:rPr sz="1400" spc="20" dirty="0">
                <a:latin typeface="Georgia" panose="02040502050405020303" pitchFamily="18" charset="0"/>
                <a:cs typeface="Arial"/>
              </a:rPr>
              <a:t>li</a:t>
            </a:r>
            <a:r>
              <a:rPr sz="1400" spc="-105" dirty="0">
                <a:latin typeface="Georgia" panose="02040502050405020303" pitchFamily="18" charset="0"/>
                <a:cs typeface="Arial"/>
              </a:rPr>
              <a:t>s</a:t>
            </a:r>
            <a:r>
              <a:rPr sz="1400" spc="20" dirty="0">
                <a:latin typeface="Georgia" panose="02040502050405020303" pitchFamily="18" charset="0"/>
                <a:cs typeface="Arial"/>
              </a:rPr>
              <a:t>m</a:t>
            </a:r>
            <a:r>
              <a:rPr sz="1400" spc="-10" dirty="0">
                <a:latin typeface="Georgia" panose="02040502050405020303" pitchFamily="18" charset="0"/>
                <a:cs typeface="Arial"/>
              </a:rPr>
              <a:t> </a:t>
            </a:r>
            <a:r>
              <a:rPr sz="1400" spc="-60" dirty="0">
                <a:latin typeface="Georgia" panose="02040502050405020303" pitchFamily="18" charset="0"/>
                <a:cs typeface="Arial"/>
              </a:rPr>
              <a:t>a</a:t>
            </a:r>
            <a:r>
              <a:rPr sz="1400" spc="-35" dirty="0">
                <a:latin typeface="Georgia" panose="02040502050405020303" pitchFamily="18" charset="0"/>
                <a:cs typeface="Arial"/>
              </a:rPr>
              <a:t>r</a:t>
            </a:r>
            <a:r>
              <a:rPr sz="1400" dirty="0">
                <a:latin typeface="Georgia" panose="02040502050405020303" pitchFamily="18" charset="0"/>
                <a:cs typeface="Arial"/>
              </a:rPr>
              <a:t>e</a:t>
            </a:r>
            <a:r>
              <a:rPr sz="1400" spc="-5" dirty="0">
                <a:latin typeface="Georgia" panose="02040502050405020303" pitchFamily="18" charset="0"/>
                <a:cs typeface="Arial"/>
              </a:rPr>
              <a:t> </a:t>
            </a:r>
            <a:r>
              <a:rPr sz="1400" spc="-35" dirty="0">
                <a:latin typeface="Georgia" panose="02040502050405020303" pitchFamily="18" charset="0"/>
                <a:cs typeface="Arial"/>
              </a:rPr>
              <a:t>r</a:t>
            </a:r>
            <a:r>
              <a:rPr sz="1400" spc="-5" dirty="0">
                <a:latin typeface="Georgia" panose="02040502050405020303" pitchFamily="18" charset="0"/>
                <a:cs typeface="Arial"/>
              </a:rPr>
              <a:t>e</a:t>
            </a:r>
            <a:r>
              <a:rPr sz="1400" spc="-30" dirty="0">
                <a:latin typeface="Georgia" panose="02040502050405020303" pitchFamily="18" charset="0"/>
                <a:cs typeface="Arial"/>
              </a:rPr>
              <a:t>c</a:t>
            </a:r>
            <a:r>
              <a:rPr sz="1400" spc="10" dirty="0">
                <a:latin typeface="Georgia" panose="02040502050405020303" pitchFamily="18" charset="0"/>
                <a:cs typeface="Arial"/>
              </a:rPr>
              <a:t>omme</a:t>
            </a:r>
            <a:r>
              <a:rPr sz="1400" spc="-5" dirty="0">
                <a:latin typeface="Georgia" panose="02040502050405020303" pitchFamily="18" charset="0"/>
                <a:cs typeface="Arial"/>
              </a:rPr>
              <a:t>n</a:t>
            </a:r>
            <a:r>
              <a:rPr sz="1400" spc="20" dirty="0">
                <a:latin typeface="Georgia" panose="02040502050405020303" pitchFamily="18" charset="0"/>
                <a:cs typeface="Arial"/>
              </a:rPr>
              <a:t>d</a:t>
            </a:r>
            <a:r>
              <a:rPr sz="1400" spc="25" dirty="0">
                <a:latin typeface="Georgia" panose="02040502050405020303" pitchFamily="18" charset="0"/>
                <a:cs typeface="Arial"/>
              </a:rPr>
              <a:t>e</a:t>
            </a:r>
            <a:r>
              <a:rPr sz="1400" spc="35" dirty="0">
                <a:latin typeface="Georgia" panose="02040502050405020303" pitchFamily="18" charset="0"/>
                <a:cs typeface="Arial"/>
              </a:rPr>
              <a:t>d</a:t>
            </a:r>
            <a:r>
              <a:rPr sz="1400" spc="20" dirty="0">
                <a:latin typeface="Georgia" panose="02040502050405020303" pitchFamily="18" charset="0"/>
                <a:cs typeface="Arial"/>
              </a:rPr>
              <a:t>.</a:t>
            </a:r>
            <a:r>
              <a:rPr sz="1400" spc="-5" dirty="0">
                <a:latin typeface="Georgia" panose="02040502050405020303" pitchFamily="18" charset="0"/>
                <a:cs typeface="Arial"/>
              </a:rPr>
              <a:t> </a:t>
            </a:r>
            <a:r>
              <a:rPr lang="en-US" sz="1400" spc="30" dirty="0">
                <a:latin typeface="Georgia" panose="02040502050405020303" pitchFamily="18" charset="0"/>
                <a:cs typeface="Arial"/>
              </a:rPr>
              <a:t>The CCM Secretariat keeps a </a:t>
            </a:r>
            <a:r>
              <a:rPr lang="en-US" sz="1400" b="1" spc="30" dirty="0">
                <a:solidFill>
                  <a:srgbClr val="00B0F0"/>
                </a:solidFill>
                <a:latin typeface="Georgia" panose="02040502050405020303" pitchFamily="18" charset="0"/>
                <a:cs typeface="Arial"/>
              </a:rPr>
              <a:t>digital asset library,</a:t>
            </a:r>
            <a:r>
              <a:rPr lang="en-US" sz="1400" spc="30" dirty="0">
                <a:latin typeface="Georgia" panose="02040502050405020303" pitchFamily="18" charset="0"/>
                <a:cs typeface="Arial"/>
              </a:rPr>
              <a:t> and it h</a:t>
            </a:r>
            <a:r>
              <a:rPr sz="1400" spc="-60" dirty="0">
                <a:latin typeface="Georgia" panose="02040502050405020303" pitchFamily="18" charset="0"/>
                <a:cs typeface="Arial"/>
              </a:rPr>
              <a:t>a</a:t>
            </a:r>
            <a:r>
              <a:rPr sz="1400" spc="-105" dirty="0">
                <a:latin typeface="Georgia" panose="02040502050405020303" pitchFamily="18" charset="0"/>
                <a:cs typeface="Arial"/>
              </a:rPr>
              <a:t>s</a:t>
            </a:r>
            <a:r>
              <a:rPr sz="1400" dirty="0">
                <a:latin typeface="Georgia" panose="02040502050405020303" pitchFamily="18" charset="0"/>
                <a:cs typeface="Arial"/>
              </a:rPr>
              <a:t> </a:t>
            </a:r>
            <a:r>
              <a:rPr sz="1400" spc="-55" dirty="0">
                <a:latin typeface="Georgia" panose="02040502050405020303" pitchFamily="18" charset="0"/>
                <a:cs typeface="Arial"/>
              </a:rPr>
              <a:t>a</a:t>
            </a:r>
            <a:r>
              <a:rPr sz="1400" spc="-30" dirty="0">
                <a:latin typeface="Georgia" panose="02040502050405020303" pitchFamily="18" charset="0"/>
                <a:cs typeface="Arial"/>
              </a:rPr>
              <a:t> </a:t>
            </a:r>
            <a:r>
              <a:rPr sz="1400" spc="5" dirty="0">
                <a:latin typeface="Georgia" panose="02040502050405020303" pitchFamily="18" charset="0"/>
                <a:cs typeface="Arial"/>
              </a:rPr>
              <a:t>c</a:t>
            </a:r>
            <a:r>
              <a:rPr sz="1400" spc="-5" dirty="0">
                <a:latin typeface="Georgia" panose="02040502050405020303" pitchFamily="18" charset="0"/>
                <a:cs typeface="Arial"/>
              </a:rPr>
              <a:t>o</a:t>
            </a:r>
            <a:r>
              <a:rPr sz="1400" spc="20" dirty="0">
                <a:latin typeface="Georgia" panose="02040502050405020303" pitchFamily="18" charset="0"/>
                <a:cs typeface="Arial"/>
              </a:rPr>
              <a:t>ll</a:t>
            </a:r>
            <a:r>
              <a:rPr sz="1400" spc="-5" dirty="0">
                <a:latin typeface="Georgia" panose="02040502050405020303" pitchFamily="18" charset="0"/>
                <a:cs typeface="Arial"/>
              </a:rPr>
              <a:t>e</a:t>
            </a:r>
            <a:r>
              <a:rPr sz="1400" spc="25" dirty="0">
                <a:latin typeface="Georgia" panose="02040502050405020303" pitchFamily="18" charset="0"/>
                <a:cs typeface="Arial"/>
              </a:rPr>
              <a:t>c</a:t>
            </a:r>
            <a:r>
              <a:rPr sz="1400" spc="10" dirty="0">
                <a:latin typeface="Georgia" panose="02040502050405020303" pitchFamily="18" charset="0"/>
                <a:cs typeface="Arial"/>
              </a:rPr>
              <a:t>t</a:t>
            </a:r>
            <a:r>
              <a:rPr sz="1400" spc="20" dirty="0">
                <a:latin typeface="Georgia" panose="02040502050405020303" pitchFamily="18" charset="0"/>
                <a:cs typeface="Arial"/>
              </a:rPr>
              <a:t>i</a:t>
            </a:r>
            <a:r>
              <a:rPr sz="1400" spc="35" dirty="0">
                <a:latin typeface="Georgia" panose="02040502050405020303" pitchFamily="18" charset="0"/>
                <a:cs typeface="Arial"/>
              </a:rPr>
              <a:t>o</a:t>
            </a:r>
            <a:r>
              <a:rPr sz="1400" dirty="0">
                <a:latin typeface="Georgia" panose="02040502050405020303" pitchFamily="18" charset="0"/>
                <a:cs typeface="Arial"/>
              </a:rPr>
              <a:t>n</a:t>
            </a:r>
            <a:r>
              <a:rPr sz="1400" spc="-10" dirty="0">
                <a:latin typeface="Georgia" panose="02040502050405020303" pitchFamily="18" charset="0"/>
                <a:cs typeface="Arial"/>
              </a:rPr>
              <a:t> </a:t>
            </a:r>
            <a:r>
              <a:rPr sz="1400" spc="35" dirty="0">
                <a:latin typeface="Georgia" panose="02040502050405020303" pitchFamily="18" charset="0"/>
                <a:cs typeface="Arial"/>
              </a:rPr>
              <a:t>o</a:t>
            </a:r>
            <a:r>
              <a:rPr sz="1400" spc="20" dirty="0">
                <a:latin typeface="Georgia" panose="02040502050405020303" pitchFamily="18" charset="0"/>
                <a:cs typeface="Arial"/>
              </a:rPr>
              <a:t>f</a:t>
            </a:r>
            <a:r>
              <a:rPr sz="1400" spc="-5" dirty="0">
                <a:latin typeface="Georgia" panose="02040502050405020303" pitchFamily="18" charset="0"/>
                <a:cs typeface="Arial"/>
              </a:rPr>
              <a:t> </a:t>
            </a:r>
            <a:r>
              <a:rPr sz="1400" spc="60" dirty="0">
                <a:latin typeface="Georgia" panose="02040502050405020303" pitchFamily="18" charset="0"/>
                <a:cs typeface="Arial"/>
              </a:rPr>
              <a:t>p</a:t>
            </a:r>
            <a:r>
              <a:rPr sz="1400" spc="-5" dirty="0">
                <a:latin typeface="Georgia" panose="02040502050405020303" pitchFamily="18" charset="0"/>
                <a:cs typeface="Arial"/>
              </a:rPr>
              <a:t>h</a:t>
            </a:r>
            <a:r>
              <a:rPr sz="1400" spc="35" dirty="0">
                <a:latin typeface="Georgia" panose="02040502050405020303" pitchFamily="18" charset="0"/>
                <a:cs typeface="Arial"/>
              </a:rPr>
              <a:t>o</a:t>
            </a:r>
            <a:r>
              <a:rPr sz="1400" spc="65" dirty="0">
                <a:latin typeface="Georgia" panose="02040502050405020303" pitchFamily="18" charset="0"/>
                <a:cs typeface="Arial"/>
              </a:rPr>
              <a:t>t</a:t>
            </a:r>
            <a:r>
              <a:rPr sz="1400" spc="35" dirty="0">
                <a:latin typeface="Georgia" panose="02040502050405020303" pitchFamily="18" charset="0"/>
                <a:cs typeface="Arial"/>
              </a:rPr>
              <a:t>o</a:t>
            </a:r>
            <a:r>
              <a:rPr sz="1400" spc="60" dirty="0">
                <a:latin typeface="Georgia" panose="02040502050405020303" pitchFamily="18" charset="0"/>
                <a:cs typeface="Arial"/>
              </a:rPr>
              <a:t>g</a:t>
            </a:r>
            <a:r>
              <a:rPr sz="1400" spc="-10" dirty="0">
                <a:latin typeface="Georgia" panose="02040502050405020303" pitchFamily="18" charset="0"/>
                <a:cs typeface="Arial"/>
              </a:rPr>
              <a:t>r</a:t>
            </a:r>
            <a:r>
              <a:rPr sz="1400" spc="-60" dirty="0">
                <a:latin typeface="Georgia" panose="02040502050405020303" pitchFamily="18" charset="0"/>
                <a:cs typeface="Arial"/>
              </a:rPr>
              <a:t>a</a:t>
            </a:r>
            <a:r>
              <a:rPr sz="1400" spc="60" dirty="0">
                <a:latin typeface="Georgia" panose="02040502050405020303" pitchFamily="18" charset="0"/>
                <a:cs typeface="Arial"/>
              </a:rPr>
              <a:t>p</a:t>
            </a:r>
            <a:r>
              <a:rPr sz="1400" spc="-5" dirty="0">
                <a:latin typeface="Georgia" panose="02040502050405020303" pitchFamily="18" charset="0"/>
                <a:cs typeface="Arial"/>
              </a:rPr>
              <a:t>h</a:t>
            </a:r>
            <a:r>
              <a:rPr sz="1400" spc="-105" dirty="0">
                <a:latin typeface="Georgia" panose="02040502050405020303" pitchFamily="18" charset="0"/>
                <a:cs typeface="Arial"/>
              </a:rPr>
              <a:t>s</a:t>
            </a:r>
            <a:r>
              <a:rPr sz="1400" dirty="0">
                <a:latin typeface="Georgia" panose="02040502050405020303" pitchFamily="18" charset="0"/>
                <a:cs typeface="Arial"/>
              </a:rPr>
              <a:t> </a:t>
            </a:r>
            <a:r>
              <a:rPr sz="1400" spc="-60" dirty="0">
                <a:latin typeface="Georgia" panose="02040502050405020303" pitchFamily="18" charset="0"/>
                <a:cs typeface="Arial"/>
              </a:rPr>
              <a:t>a</a:t>
            </a:r>
            <a:r>
              <a:rPr sz="1400" spc="60" dirty="0">
                <a:latin typeface="Georgia" panose="02040502050405020303" pitchFamily="18" charset="0"/>
                <a:cs typeface="Arial"/>
              </a:rPr>
              <a:t>pp</a:t>
            </a:r>
            <a:r>
              <a:rPr sz="1400" spc="-35" dirty="0">
                <a:latin typeface="Georgia" panose="02040502050405020303" pitchFamily="18" charset="0"/>
                <a:cs typeface="Arial"/>
              </a:rPr>
              <a:t>r</a:t>
            </a:r>
            <a:r>
              <a:rPr sz="1400" spc="35" dirty="0">
                <a:latin typeface="Georgia" panose="02040502050405020303" pitchFamily="18" charset="0"/>
                <a:cs typeface="Arial"/>
              </a:rPr>
              <a:t>o</a:t>
            </a:r>
            <a:r>
              <a:rPr sz="1400" spc="-15" dirty="0">
                <a:latin typeface="Georgia" panose="02040502050405020303" pitchFamily="18" charset="0"/>
                <a:cs typeface="Arial"/>
              </a:rPr>
              <a:t>v</a:t>
            </a:r>
            <a:r>
              <a:rPr sz="1400" spc="-25" dirty="0">
                <a:latin typeface="Georgia" panose="02040502050405020303" pitchFamily="18" charset="0"/>
                <a:cs typeface="Arial"/>
              </a:rPr>
              <a:t>e</a:t>
            </a:r>
            <a:r>
              <a:rPr sz="1400" spc="70" dirty="0">
                <a:latin typeface="Georgia" panose="02040502050405020303" pitchFamily="18" charset="0"/>
                <a:cs typeface="Arial"/>
              </a:rPr>
              <a:t>d</a:t>
            </a:r>
            <a:r>
              <a:rPr sz="1400" spc="-10" dirty="0">
                <a:latin typeface="Georgia" panose="02040502050405020303" pitchFamily="18" charset="0"/>
                <a:cs typeface="Arial"/>
              </a:rPr>
              <a:t> </a:t>
            </a:r>
            <a:r>
              <a:rPr sz="1400" spc="15" dirty="0">
                <a:latin typeface="Georgia" panose="02040502050405020303" pitchFamily="18" charset="0"/>
                <a:cs typeface="Arial"/>
              </a:rPr>
              <a:t>f</a:t>
            </a:r>
            <a:r>
              <a:rPr sz="1400" spc="35" dirty="0">
                <a:latin typeface="Georgia" panose="02040502050405020303" pitchFamily="18" charset="0"/>
                <a:cs typeface="Arial"/>
              </a:rPr>
              <a:t>o</a:t>
            </a:r>
            <a:r>
              <a:rPr sz="1400" spc="-5" dirty="0">
                <a:latin typeface="Georgia" panose="02040502050405020303" pitchFamily="18" charset="0"/>
                <a:cs typeface="Arial"/>
              </a:rPr>
              <a:t>r </a:t>
            </a:r>
            <a:r>
              <a:rPr sz="1400" spc="20" dirty="0">
                <a:latin typeface="Georgia" panose="02040502050405020303" pitchFamily="18" charset="0"/>
                <a:cs typeface="Arial"/>
              </a:rPr>
              <a:t>p</a:t>
            </a:r>
            <a:r>
              <a:rPr sz="1400" spc="25" dirty="0">
                <a:latin typeface="Georgia" panose="02040502050405020303" pitchFamily="18" charset="0"/>
                <a:cs typeface="Arial"/>
              </a:rPr>
              <a:t>u</a:t>
            </a:r>
            <a:r>
              <a:rPr sz="1400" spc="60" dirty="0">
                <a:latin typeface="Georgia" panose="02040502050405020303" pitchFamily="18" charset="0"/>
                <a:cs typeface="Arial"/>
              </a:rPr>
              <a:t>b</a:t>
            </a:r>
            <a:r>
              <a:rPr sz="1400" spc="25" dirty="0">
                <a:latin typeface="Georgia" panose="02040502050405020303" pitchFamily="18" charset="0"/>
                <a:cs typeface="Arial"/>
              </a:rPr>
              <a:t>l</a:t>
            </a:r>
            <a:r>
              <a:rPr sz="1400" spc="20" dirty="0">
                <a:latin typeface="Georgia" panose="02040502050405020303" pitchFamily="18" charset="0"/>
                <a:cs typeface="Arial"/>
              </a:rPr>
              <a:t>i</a:t>
            </a:r>
            <a:r>
              <a:rPr sz="1400" spc="-30" dirty="0">
                <a:latin typeface="Georgia" panose="02040502050405020303" pitchFamily="18" charset="0"/>
                <a:cs typeface="Arial"/>
              </a:rPr>
              <a:t>c</a:t>
            </a:r>
            <a:r>
              <a:rPr sz="1400" spc="-60" dirty="0">
                <a:latin typeface="Georgia" panose="02040502050405020303" pitchFamily="18" charset="0"/>
                <a:cs typeface="Arial"/>
              </a:rPr>
              <a:t>a</a:t>
            </a:r>
            <a:r>
              <a:rPr sz="1400" spc="65" dirty="0">
                <a:latin typeface="Georgia" panose="02040502050405020303" pitchFamily="18" charset="0"/>
                <a:cs typeface="Arial"/>
              </a:rPr>
              <a:t>t</a:t>
            </a:r>
            <a:r>
              <a:rPr sz="1400" spc="20" dirty="0">
                <a:latin typeface="Georgia" panose="02040502050405020303" pitchFamily="18" charset="0"/>
                <a:cs typeface="Arial"/>
              </a:rPr>
              <a:t>i</a:t>
            </a:r>
            <a:r>
              <a:rPr sz="1400" spc="10" dirty="0">
                <a:latin typeface="Georgia" panose="02040502050405020303" pitchFamily="18" charset="0"/>
                <a:cs typeface="Arial"/>
              </a:rPr>
              <a:t>o</a:t>
            </a:r>
            <a:r>
              <a:rPr sz="1400" spc="20" dirty="0">
                <a:latin typeface="Georgia" panose="02040502050405020303" pitchFamily="18" charset="0"/>
                <a:cs typeface="Arial"/>
              </a:rPr>
              <a:t>n</a:t>
            </a:r>
            <a:r>
              <a:rPr sz="1400" spc="-5" dirty="0">
                <a:latin typeface="Georgia" panose="02040502050405020303" pitchFamily="18" charset="0"/>
                <a:cs typeface="Arial"/>
              </a:rPr>
              <a:t> </a:t>
            </a:r>
            <a:r>
              <a:rPr sz="1400" spc="-60" dirty="0">
                <a:latin typeface="Georgia" panose="02040502050405020303" pitchFamily="18" charset="0"/>
                <a:cs typeface="Arial"/>
              </a:rPr>
              <a:t>a</a:t>
            </a:r>
            <a:r>
              <a:rPr sz="1400" spc="-5" dirty="0">
                <a:latin typeface="Georgia" panose="02040502050405020303" pitchFamily="18" charset="0"/>
                <a:cs typeface="Arial"/>
              </a:rPr>
              <a:t>n</a:t>
            </a:r>
            <a:r>
              <a:rPr sz="1400" spc="70" dirty="0">
                <a:latin typeface="Georgia" panose="02040502050405020303" pitchFamily="18" charset="0"/>
                <a:cs typeface="Arial"/>
              </a:rPr>
              <a:t>d</a:t>
            </a:r>
            <a:r>
              <a:rPr sz="1400" spc="-10" dirty="0">
                <a:latin typeface="Georgia" panose="02040502050405020303" pitchFamily="18" charset="0"/>
                <a:cs typeface="Arial"/>
              </a:rPr>
              <a:t> </a:t>
            </a:r>
            <a:r>
              <a:rPr sz="1400" spc="-60" dirty="0">
                <a:latin typeface="Georgia" panose="02040502050405020303" pitchFamily="18" charset="0"/>
                <a:cs typeface="Arial"/>
              </a:rPr>
              <a:t>a</a:t>
            </a:r>
            <a:r>
              <a:rPr sz="1400" spc="-30" dirty="0">
                <a:latin typeface="Georgia" panose="02040502050405020303" pitchFamily="18" charset="0"/>
                <a:cs typeface="Arial"/>
              </a:rPr>
              <a:t>v</a:t>
            </a:r>
            <a:r>
              <a:rPr sz="1400" spc="-60" dirty="0">
                <a:latin typeface="Georgia" panose="02040502050405020303" pitchFamily="18" charset="0"/>
                <a:cs typeface="Arial"/>
              </a:rPr>
              <a:t>a</a:t>
            </a:r>
            <a:r>
              <a:rPr sz="1400" spc="20" dirty="0">
                <a:latin typeface="Georgia" panose="02040502050405020303" pitchFamily="18" charset="0"/>
                <a:cs typeface="Arial"/>
              </a:rPr>
              <a:t>il</a:t>
            </a:r>
            <a:r>
              <a:rPr sz="1400" spc="-60" dirty="0">
                <a:latin typeface="Georgia" panose="02040502050405020303" pitchFamily="18" charset="0"/>
                <a:cs typeface="Arial"/>
              </a:rPr>
              <a:t>a</a:t>
            </a:r>
            <a:r>
              <a:rPr sz="1400" spc="60" dirty="0">
                <a:latin typeface="Georgia" panose="02040502050405020303" pitchFamily="18" charset="0"/>
                <a:cs typeface="Arial"/>
              </a:rPr>
              <a:t>b</a:t>
            </a:r>
            <a:r>
              <a:rPr sz="1400" spc="25" dirty="0">
                <a:latin typeface="Georgia" panose="02040502050405020303" pitchFamily="18" charset="0"/>
                <a:cs typeface="Arial"/>
              </a:rPr>
              <a:t>l</a:t>
            </a:r>
            <a:r>
              <a:rPr sz="1400" dirty="0">
                <a:latin typeface="Georgia" panose="02040502050405020303" pitchFamily="18" charset="0"/>
                <a:cs typeface="Arial"/>
              </a:rPr>
              <a:t>e</a:t>
            </a:r>
            <a:r>
              <a:rPr sz="1400" spc="-5" dirty="0">
                <a:latin typeface="Georgia" panose="02040502050405020303" pitchFamily="18" charset="0"/>
                <a:cs typeface="Arial"/>
              </a:rPr>
              <a:t> </a:t>
            </a:r>
            <a:r>
              <a:rPr sz="1400" spc="15" dirty="0">
                <a:latin typeface="Georgia" panose="02040502050405020303" pitchFamily="18" charset="0"/>
                <a:cs typeface="Arial"/>
              </a:rPr>
              <a:t>f</a:t>
            </a:r>
            <a:r>
              <a:rPr sz="1400" spc="20" dirty="0">
                <a:latin typeface="Georgia" panose="02040502050405020303" pitchFamily="18" charset="0"/>
                <a:cs typeface="Arial"/>
              </a:rPr>
              <a:t>o</a:t>
            </a:r>
            <a:r>
              <a:rPr sz="1400" spc="15" dirty="0">
                <a:latin typeface="Georgia" panose="02040502050405020303" pitchFamily="18" charset="0"/>
                <a:cs typeface="Arial"/>
              </a:rPr>
              <a:t>r</a:t>
            </a:r>
            <a:r>
              <a:rPr sz="1400" spc="-5" dirty="0">
                <a:latin typeface="Georgia" panose="02040502050405020303" pitchFamily="18" charset="0"/>
                <a:cs typeface="Arial"/>
              </a:rPr>
              <a:t> u</a:t>
            </a:r>
            <a:r>
              <a:rPr sz="1400" spc="-105" dirty="0">
                <a:latin typeface="Georgia" panose="02040502050405020303" pitchFamily="18" charset="0"/>
                <a:cs typeface="Arial"/>
              </a:rPr>
              <a:t>s</a:t>
            </a:r>
            <a:r>
              <a:rPr sz="1400" dirty="0">
                <a:latin typeface="Georgia" panose="02040502050405020303" pitchFamily="18" charset="0"/>
                <a:cs typeface="Arial"/>
              </a:rPr>
              <a:t>e</a:t>
            </a:r>
            <a:r>
              <a:rPr sz="1400" spc="-5" dirty="0">
                <a:latin typeface="Georgia" panose="02040502050405020303" pitchFamily="18" charset="0"/>
                <a:cs typeface="Arial"/>
              </a:rPr>
              <a:t> </a:t>
            </a:r>
            <a:r>
              <a:rPr sz="1400" spc="20" dirty="0">
                <a:latin typeface="Georgia" panose="02040502050405020303" pitchFamily="18" charset="0"/>
                <a:cs typeface="Arial"/>
              </a:rPr>
              <a:t>i</a:t>
            </a:r>
            <a:r>
              <a:rPr sz="1400" dirty="0">
                <a:latin typeface="Georgia" panose="02040502050405020303" pitchFamily="18" charset="0"/>
                <a:cs typeface="Arial"/>
              </a:rPr>
              <a:t>n</a:t>
            </a:r>
            <a:r>
              <a:rPr sz="1400" spc="-5" dirty="0">
                <a:latin typeface="Georgia" panose="02040502050405020303" pitchFamily="18" charset="0"/>
                <a:cs typeface="Arial"/>
              </a:rPr>
              <a:t> </a:t>
            </a:r>
            <a:r>
              <a:rPr sz="1400" spc="-35" dirty="0">
                <a:latin typeface="Georgia" panose="02040502050405020303" pitchFamily="18" charset="0"/>
                <a:cs typeface="Arial"/>
              </a:rPr>
              <a:t>r</a:t>
            </a:r>
            <a:r>
              <a:rPr sz="1400" spc="-5" dirty="0">
                <a:latin typeface="Georgia" panose="02040502050405020303" pitchFamily="18" charset="0"/>
                <a:cs typeface="Arial"/>
              </a:rPr>
              <a:t>e</a:t>
            </a:r>
            <a:r>
              <a:rPr sz="1400" spc="20" dirty="0">
                <a:latin typeface="Georgia" panose="02040502050405020303" pitchFamily="18" charset="0"/>
                <a:cs typeface="Arial"/>
              </a:rPr>
              <a:t>l</a:t>
            </a:r>
            <a:r>
              <a:rPr sz="1400" spc="-60" dirty="0">
                <a:latin typeface="Georgia" panose="02040502050405020303" pitchFamily="18" charset="0"/>
                <a:cs typeface="Arial"/>
              </a:rPr>
              <a:t>a</a:t>
            </a:r>
            <a:r>
              <a:rPr sz="1400" spc="65" dirty="0">
                <a:latin typeface="Georgia" panose="02040502050405020303" pitchFamily="18" charset="0"/>
                <a:cs typeface="Arial"/>
              </a:rPr>
              <a:t>t</a:t>
            </a:r>
            <a:r>
              <a:rPr sz="1400" spc="20" dirty="0">
                <a:latin typeface="Georgia" panose="02040502050405020303" pitchFamily="18" charset="0"/>
                <a:cs typeface="Arial"/>
              </a:rPr>
              <a:t>i</a:t>
            </a:r>
            <a:r>
              <a:rPr sz="1400" spc="10" dirty="0">
                <a:latin typeface="Georgia" panose="02040502050405020303" pitchFamily="18" charset="0"/>
                <a:cs typeface="Arial"/>
              </a:rPr>
              <a:t>on</a:t>
            </a:r>
            <a:r>
              <a:rPr sz="1400" dirty="0">
                <a:latin typeface="Georgia" panose="02040502050405020303" pitchFamily="18" charset="0"/>
                <a:cs typeface="Arial"/>
              </a:rPr>
              <a:t> </a:t>
            </a:r>
            <a:r>
              <a:rPr sz="1400" spc="30" dirty="0">
                <a:latin typeface="Georgia" panose="02040502050405020303" pitchFamily="18" charset="0"/>
                <a:cs typeface="Arial"/>
              </a:rPr>
              <a:t>t</a:t>
            </a:r>
            <a:r>
              <a:rPr sz="1400" spc="75" dirty="0">
                <a:latin typeface="Georgia" panose="02040502050405020303" pitchFamily="18" charset="0"/>
                <a:cs typeface="Arial"/>
              </a:rPr>
              <a:t>o</a:t>
            </a:r>
            <a:r>
              <a:rPr sz="1400" spc="-10" dirty="0">
                <a:latin typeface="Georgia" panose="02040502050405020303" pitchFamily="18" charset="0"/>
                <a:cs typeface="Arial"/>
              </a:rPr>
              <a:t> </a:t>
            </a:r>
            <a:r>
              <a:rPr lang="en-US" sz="1400" spc="-10" dirty="0">
                <a:latin typeface="Georgia" panose="02040502050405020303" pitchFamily="18" charset="0"/>
                <a:cs typeface="Arial"/>
              </a:rPr>
              <a:t>the </a:t>
            </a:r>
            <a:r>
              <a:rPr sz="1400" spc="-35" dirty="0">
                <a:latin typeface="Georgia" panose="02040502050405020303" pitchFamily="18" charset="0"/>
                <a:cs typeface="Arial"/>
              </a:rPr>
              <a:t>CC</a:t>
            </a:r>
            <a:r>
              <a:rPr sz="1400" spc="70" dirty="0">
                <a:latin typeface="Georgia" panose="02040502050405020303" pitchFamily="18" charset="0"/>
                <a:cs typeface="Arial"/>
              </a:rPr>
              <a:t>M</a:t>
            </a:r>
            <a:r>
              <a:rPr sz="1400" spc="-110" dirty="0">
                <a:latin typeface="Georgia" panose="02040502050405020303" pitchFamily="18" charset="0"/>
                <a:cs typeface="Arial"/>
              </a:rPr>
              <a:t>’</a:t>
            </a:r>
            <a:r>
              <a:rPr sz="1400" spc="-105" dirty="0">
                <a:latin typeface="Georgia" panose="02040502050405020303" pitchFamily="18" charset="0"/>
                <a:cs typeface="Arial"/>
              </a:rPr>
              <a:t>s</a:t>
            </a:r>
            <a:r>
              <a:rPr sz="1400" dirty="0">
                <a:latin typeface="Georgia" panose="02040502050405020303" pitchFamily="18" charset="0"/>
                <a:cs typeface="Arial"/>
              </a:rPr>
              <a:t> </a:t>
            </a:r>
            <a:r>
              <a:rPr sz="1400" spc="-60" dirty="0">
                <a:latin typeface="Georgia" panose="02040502050405020303" pitchFamily="18" charset="0"/>
                <a:cs typeface="Arial"/>
              </a:rPr>
              <a:t>a</a:t>
            </a:r>
            <a:r>
              <a:rPr sz="1400" spc="-30" dirty="0">
                <a:latin typeface="Georgia" panose="02040502050405020303" pitchFamily="18" charset="0"/>
                <a:cs typeface="Arial"/>
              </a:rPr>
              <a:t>c</a:t>
            </a:r>
            <a:r>
              <a:rPr sz="1400" spc="45" dirty="0">
                <a:latin typeface="Georgia" panose="02040502050405020303" pitchFamily="18" charset="0"/>
                <a:cs typeface="Arial"/>
              </a:rPr>
              <a:t>t</a:t>
            </a:r>
            <a:r>
              <a:rPr sz="1400" spc="40" dirty="0">
                <a:latin typeface="Georgia" panose="02040502050405020303" pitchFamily="18" charset="0"/>
                <a:cs typeface="Arial"/>
              </a:rPr>
              <a:t>i</a:t>
            </a:r>
            <a:r>
              <a:rPr sz="1400" spc="-30" dirty="0">
                <a:latin typeface="Georgia" panose="02040502050405020303" pitchFamily="18" charset="0"/>
                <a:cs typeface="Arial"/>
              </a:rPr>
              <a:t>v</a:t>
            </a:r>
            <a:r>
              <a:rPr sz="1400" spc="20" dirty="0">
                <a:latin typeface="Georgia" panose="02040502050405020303" pitchFamily="18" charset="0"/>
                <a:cs typeface="Arial"/>
              </a:rPr>
              <a:t>i</a:t>
            </a:r>
            <a:r>
              <a:rPr sz="1400" spc="45" dirty="0">
                <a:latin typeface="Georgia" panose="02040502050405020303" pitchFamily="18" charset="0"/>
                <a:cs typeface="Arial"/>
              </a:rPr>
              <a:t>t</a:t>
            </a:r>
            <a:r>
              <a:rPr sz="1400" spc="40" dirty="0">
                <a:latin typeface="Georgia" panose="02040502050405020303" pitchFamily="18" charset="0"/>
                <a:cs typeface="Arial"/>
              </a:rPr>
              <a:t>i</a:t>
            </a:r>
            <a:r>
              <a:rPr sz="1400" spc="-5" dirty="0">
                <a:latin typeface="Georgia" panose="02040502050405020303" pitchFamily="18" charset="0"/>
                <a:cs typeface="Arial"/>
              </a:rPr>
              <a:t>e</a:t>
            </a:r>
            <a:r>
              <a:rPr sz="1400" spc="-105" dirty="0">
                <a:latin typeface="Georgia" panose="02040502050405020303" pitchFamily="18" charset="0"/>
                <a:cs typeface="Arial"/>
              </a:rPr>
              <a:t>s</a:t>
            </a:r>
            <a:r>
              <a:rPr sz="1400" dirty="0">
                <a:latin typeface="Georgia" panose="02040502050405020303" pitchFamily="18" charset="0"/>
                <a:cs typeface="Arial"/>
              </a:rPr>
              <a:t>.</a:t>
            </a:r>
          </a:p>
        </p:txBody>
      </p:sp>
      <p:sp>
        <p:nvSpPr>
          <p:cNvPr id="3" name="object 3"/>
          <p:cNvSpPr/>
          <p:nvPr/>
        </p:nvSpPr>
        <p:spPr>
          <a:xfrm>
            <a:off x="5384663" y="2389051"/>
            <a:ext cx="2686400" cy="179291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8118761" y="577536"/>
            <a:ext cx="2686400" cy="1792917"/>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8118761" y="2407648"/>
            <a:ext cx="2686400" cy="1792917"/>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8118967" y="4232767"/>
            <a:ext cx="2685985" cy="1792641"/>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5383653" y="4232769"/>
            <a:ext cx="2685985" cy="179264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5384665" y="559823"/>
            <a:ext cx="2686400" cy="1792917"/>
          </a:xfrm>
          <a:prstGeom prst="rect">
            <a:avLst/>
          </a:prstGeom>
          <a:blipFill>
            <a:blip r:embed="rId8" cstate="print"/>
            <a:stretch>
              <a:fillRect/>
            </a:stretch>
          </a:blipFill>
        </p:spPr>
        <p:txBody>
          <a:bodyPr wrap="square" lIns="0" tIns="0" rIns="0" bIns="0" rtlCol="0"/>
          <a:lstStyle/>
          <a:p>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14</a:t>
            </a:fld>
            <a:endParaRPr spc="-80" dirty="0"/>
          </a:p>
        </p:txBody>
      </p:sp>
      <p:sp>
        <p:nvSpPr>
          <p:cNvPr id="10" name="object 10"/>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27709" y="548905"/>
            <a:ext cx="4783455" cy="1184910"/>
          </a:xfrm>
          <a:prstGeom prst="rect">
            <a:avLst/>
          </a:prstGeom>
        </p:spPr>
        <p:txBody>
          <a:bodyPr vert="horz" wrap="square" lIns="0" tIns="0" rIns="0" bIns="0" rtlCol="0">
            <a:spAutoFit/>
          </a:bodyPr>
          <a:lstStyle/>
          <a:p>
            <a:pPr marL="12700">
              <a:lnSpc>
                <a:spcPct val="100000"/>
              </a:lnSpc>
            </a:pPr>
            <a:r>
              <a:rPr sz="1550" spc="65" dirty="0">
                <a:solidFill>
                  <a:srgbClr val="249F54"/>
                </a:solidFill>
                <a:latin typeface="Lucida Sans Unicode"/>
                <a:cs typeface="Lucida Sans Unicode"/>
              </a:rPr>
              <a:t>P</a:t>
            </a:r>
            <a:r>
              <a:rPr sz="1550" spc="15" dirty="0">
                <a:solidFill>
                  <a:srgbClr val="249F54"/>
                </a:solidFill>
                <a:latin typeface="Lucida Sans Unicode"/>
                <a:cs typeface="Lucida Sans Unicode"/>
              </a:rPr>
              <a:t>H</a:t>
            </a:r>
            <a:r>
              <a:rPr sz="1550" spc="120" dirty="0">
                <a:solidFill>
                  <a:srgbClr val="249F54"/>
                </a:solidFill>
                <a:latin typeface="Lucida Sans Unicode"/>
                <a:cs typeface="Lucida Sans Unicode"/>
              </a:rPr>
              <a:t>O</a:t>
            </a:r>
            <a:r>
              <a:rPr sz="1550" spc="-65" dirty="0">
                <a:solidFill>
                  <a:srgbClr val="249F54"/>
                </a:solidFill>
                <a:latin typeface="Lucida Sans Unicode"/>
                <a:cs typeface="Lucida Sans Unicode"/>
              </a:rPr>
              <a:t>T</a:t>
            </a:r>
            <a:r>
              <a:rPr sz="1550" spc="120" dirty="0">
                <a:solidFill>
                  <a:srgbClr val="249F54"/>
                </a:solidFill>
                <a:latin typeface="Lucida Sans Unicode"/>
                <a:cs typeface="Lucida Sans Unicode"/>
              </a:rPr>
              <a:t>O</a:t>
            </a:r>
            <a:r>
              <a:rPr sz="1550" spc="125" dirty="0">
                <a:solidFill>
                  <a:srgbClr val="249F54"/>
                </a:solidFill>
                <a:latin typeface="Lucida Sans Unicode"/>
                <a:cs typeface="Lucida Sans Unicode"/>
              </a:rPr>
              <a:t>G</a:t>
            </a:r>
            <a:r>
              <a:rPr sz="1550" spc="-40" dirty="0">
                <a:solidFill>
                  <a:srgbClr val="249F54"/>
                </a:solidFill>
                <a:latin typeface="Lucida Sans Unicode"/>
                <a:cs typeface="Lucida Sans Unicode"/>
              </a:rPr>
              <a:t>R</a:t>
            </a:r>
            <a:r>
              <a:rPr sz="1550" spc="20" dirty="0">
                <a:solidFill>
                  <a:srgbClr val="249F54"/>
                </a:solidFill>
                <a:latin typeface="Lucida Sans Unicode"/>
                <a:cs typeface="Lucida Sans Unicode"/>
              </a:rPr>
              <a:t>A</a:t>
            </a:r>
            <a:r>
              <a:rPr sz="1550" spc="65" dirty="0">
                <a:solidFill>
                  <a:srgbClr val="249F54"/>
                </a:solidFill>
                <a:latin typeface="Lucida Sans Unicode"/>
                <a:cs typeface="Lucida Sans Unicode"/>
              </a:rPr>
              <a:t>P</a:t>
            </a:r>
            <a:r>
              <a:rPr sz="1550" spc="15" dirty="0">
                <a:solidFill>
                  <a:srgbClr val="249F54"/>
                </a:solidFill>
                <a:latin typeface="Lucida Sans Unicode"/>
                <a:cs typeface="Lucida Sans Unicode"/>
              </a:rPr>
              <a:t>H</a:t>
            </a:r>
            <a:r>
              <a:rPr sz="1550" spc="-50" dirty="0">
                <a:solidFill>
                  <a:srgbClr val="249F54"/>
                </a:solidFill>
                <a:latin typeface="Lucida Sans Unicode"/>
                <a:cs typeface="Lucida Sans Unicode"/>
              </a:rPr>
              <a:t>Y</a:t>
            </a:r>
            <a:r>
              <a:rPr sz="1550" spc="-35" dirty="0">
                <a:solidFill>
                  <a:srgbClr val="249F54"/>
                </a:solidFill>
                <a:latin typeface="Lucida Sans Unicode"/>
                <a:cs typeface="Lucida Sans Unicode"/>
              </a:rPr>
              <a:t> </a:t>
            </a:r>
            <a:r>
              <a:rPr sz="1550" spc="125" dirty="0">
                <a:solidFill>
                  <a:srgbClr val="249F54"/>
                </a:solidFill>
                <a:latin typeface="Lucida Sans Unicode"/>
                <a:cs typeface="Lucida Sans Unicode"/>
              </a:rPr>
              <a:t>G</a:t>
            </a:r>
            <a:r>
              <a:rPr sz="1550" spc="20" dirty="0">
                <a:solidFill>
                  <a:srgbClr val="249F54"/>
                </a:solidFill>
                <a:latin typeface="Lucida Sans Unicode"/>
                <a:cs typeface="Lucida Sans Unicode"/>
              </a:rPr>
              <a:t>U</a:t>
            </a:r>
            <a:r>
              <a:rPr sz="1550" spc="-30" dirty="0">
                <a:solidFill>
                  <a:srgbClr val="249F54"/>
                </a:solidFill>
                <a:latin typeface="Lucida Sans Unicode"/>
                <a:cs typeface="Lucida Sans Unicode"/>
              </a:rPr>
              <a:t>I</a:t>
            </a:r>
            <a:r>
              <a:rPr sz="1550" spc="20" dirty="0">
                <a:solidFill>
                  <a:srgbClr val="249F54"/>
                </a:solidFill>
                <a:latin typeface="Lucida Sans Unicode"/>
                <a:cs typeface="Lucida Sans Unicode"/>
              </a:rPr>
              <a:t>D</a:t>
            </a:r>
            <a:r>
              <a:rPr sz="1550" spc="100" dirty="0">
                <a:solidFill>
                  <a:srgbClr val="249F54"/>
                </a:solidFill>
                <a:latin typeface="Lucida Sans Unicode"/>
                <a:cs typeface="Lucida Sans Unicode"/>
              </a:rPr>
              <a:t>E</a:t>
            </a:r>
            <a:r>
              <a:rPr sz="1550" spc="-30" dirty="0">
                <a:solidFill>
                  <a:srgbClr val="249F54"/>
                </a:solidFill>
                <a:latin typeface="Lucida Sans Unicode"/>
                <a:cs typeface="Lucida Sans Unicode"/>
              </a:rPr>
              <a:t>LI</a:t>
            </a:r>
            <a:r>
              <a:rPr sz="1550" spc="95" dirty="0">
                <a:solidFill>
                  <a:srgbClr val="249F54"/>
                </a:solidFill>
                <a:latin typeface="Lucida Sans Unicode"/>
                <a:cs typeface="Lucida Sans Unicode"/>
              </a:rPr>
              <a:t>N</a:t>
            </a:r>
            <a:r>
              <a:rPr sz="1550" spc="100" dirty="0">
                <a:solidFill>
                  <a:srgbClr val="249F54"/>
                </a:solidFill>
                <a:latin typeface="Lucida Sans Unicode"/>
                <a:cs typeface="Lucida Sans Unicode"/>
              </a:rPr>
              <a:t>E</a:t>
            </a:r>
            <a:r>
              <a:rPr sz="1550" spc="50" dirty="0">
                <a:solidFill>
                  <a:srgbClr val="249F54"/>
                </a:solidFill>
                <a:latin typeface="Lucida Sans Unicode"/>
                <a:cs typeface="Lucida Sans Unicode"/>
              </a:rPr>
              <a:t>S</a:t>
            </a:r>
            <a:endParaRPr sz="1550" dirty="0">
              <a:latin typeface="Lucida Sans Unicode"/>
              <a:cs typeface="Lucida Sans Unicode"/>
            </a:endParaRPr>
          </a:p>
          <a:p>
            <a:pPr marL="12700" marR="5080">
              <a:lnSpc>
                <a:spcPct val="148600"/>
              </a:lnSpc>
              <a:spcBef>
                <a:spcPts val="85"/>
              </a:spcBef>
            </a:pPr>
            <a:r>
              <a:rPr sz="1400" spc="40" dirty="0">
                <a:latin typeface="Arial"/>
                <a:cs typeface="Arial"/>
              </a:rPr>
              <a:t>D</a:t>
            </a:r>
            <a:r>
              <a:rPr sz="1400" spc="20" dirty="0">
                <a:latin typeface="Arial"/>
                <a:cs typeface="Arial"/>
              </a:rPr>
              <a:t>o</a:t>
            </a:r>
            <a:r>
              <a:rPr sz="1400" spc="-15" dirty="0">
                <a:latin typeface="Arial"/>
                <a:cs typeface="Arial"/>
              </a:rPr>
              <a:t>c</a:t>
            </a:r>
            <a:r>
              <a:rPr sz="1400" spc="-25" dirty="0">
                <a:latin typeface="Arial"/>
                <a:cs typeface="Arial"/>
              </a:rPr>
              <a:t>u</a:t>
            </a:r>
            <a:r>
              <a:rPr sz="1400" spc="10" dirty="0">
                <a:latin typeface="Arial"/>
                <a:cs typeface="Arial"/>
              </a:rPr>
              <a:t>m</a:t>
            </a:r>
            <a:r>
              <a:rPr sz="1400" spc="-5" dirty="0">
                <a:latin typeface="Arial"/>
                <a:cs typeface="Arial"/>
              </a:rPr>
              <a:t>en</a:t>
            </a:r>
            <a:r>
              <a:rPr sz="1400" spc="65" dirty="0">
                <a:latin typeface="Arial"/>
                <a:cs typeface="Arial"/>
              </a:rPr>
              <a:t>t</a:t>
            </a:r>
            <a:r>
              <a:rPr sz="1400" spc="20" dirty="0">
                <a:latin typeface="Arial"/>
                <a:cs typeface="Arial"/>
              </a:rPr>
              <a:t>i</a:t>
            </a:r>
            <a:r>
              <a:rPr sz="1400" spc="-5" dirty="0">
                <a:latin typeface="Arial"/>
                <a:cs typeface="Arial"/>
              </a:rPr>
              <a:t>n</a:t>
            </a:r>
            <a:r>
              <a:rPr sz="1400" spc="70" dirty="0">
                <a:latin typeface="Arial"/>
                <a:cs typeface="Arial"/>
              </a:rPr>
              <a:t>g</a:t>
            </a:r>
            <a:r>
              <a:rPr sz="1400" spc="-10" dirty="0">
                <a:latin typeface="Arial"/>
                <a:cs typeface="Arial"/>
              </a:rPr>
              <a:t> </a:t>
            </a:r>
            <a:r>
              <a:rPr sz="1400" spc="-55" dirty="0">
                <a:latin typeface="Arial"/>
                <a:cs typeface="Arial"/>
              </a:rPr>
              <a:t>a</a:t>
            </a:r>
            <a:r>
              <a:rPr sz="1400" spc="-5" dirty="0">
                <a:latin typeface="Arial"/>
                <a:cs typeface="Arial"/>
              </a:rPr>
              <a:t> </a:t>
            </a:r>
            <a:r>
              <a:rPr sz="1400" spc="60" dirty="0">
                <a:latin typeface="Arial"/>
                <a:cs typeface="Arial"/>
              </a:rPr>
              <a:t>p</a:t>
            </a:r>
            <a:r>
              <a:rPr sz="1400" spc="-5" dirty="0">
                <a:latin typeface="Arial"/>
                <a:cs typeface="Arial"/>
              </a:rPr>
              <a:t>h</a:t>
            </a:r>
            <a:r>
              <a:rPr sz="1400" spc="35" dirty="0">
                <a:latin typeface="Arial"/>
                <a:cs typeface="Arial"/>
              </a:rPr>
              <a:t>o</a:t>
            </a:r>
            <a:r>
              <a:rPr sz="1400" spc="65" dirty="0">
                <a:latin typeface="Arial"/>
                <a:cs typeface="Arial"/>
              </a:rPr>
              <a:t>t</a:t>
            </a:r>
            <a:r>
              <a:rPr sz="1400" spc="35" dirty="0">
                <a:latin typeface="Arial"/>
                <a:cs typeface="Arial"/>
              </a:rPr>
              <a:t>o</a:t>
            </a:r>
            <a:r>
              <a:rPr sz="1400" spc="60" dirty="0">
                <a:latin typeface="Arial"/>
                <a:cs typeface="Arial"/>
              </a:rPr>
              <a:t>g</a:t>
            </a:r>
            <a:r>
              <a:rPr sz="1400" spc="-10" dirty="0">
                <a:latin typeface="Arial"/>
                <a:cs typeface="Arial"/>
              </a:rPr>
              <a:t>r</a:t>
            </a:r>
            <a:r>
              <a:rPr sz="1400" spc="-60" dirty="0">
                <a:latin typeface="Arial"/>
                <a:cs typeface="Arial"/>
              </a:rPr>
              <a:t>a</a:t>
            </a:r>
            <a:r>
              <a:rPr sz="1400" spc="60" dirty="0">
                <a:latin typeface="Arial"/>
                <a:cs typeface="Arial"/>
              </a:rPr>
              <a:t>p</a:t>
            </a:r>
            <a:r>
              <a:rPr sz="1400" spc="-5" dirty="0">
                <a:latin typeface="Arial"/>
                <a:cs typeface="Arial"/>
              </a:rPr>
              <a:t>h</a:t>
            </a:r>
            <a:r>
              <a:rPr sz="1400" spc="-110" dirty="0">
                <a:latin typeface="Arial"/>
                <a:cs typeface="Arial"/>
              </a:rPr>
              <a:t>’</a:t>
            </a:r>
            <a:r>
              <a:rPr sz="1400" spc="-105" dirty="0">
                <a:latin typeface="Arial"/>
                <a:cs typeface="Arial"/>
              </a:rPr>
              <a:t>s</a:t>
            </a:r>
            <a:r>
              <a:rPr sz="1400" dirty="0">
                <a:latin typeface="Arial"/>
                <a:cs typeface="Arial"/>
              </a:rPr>
              <a:t> </a:t>
            </a:r>
            <a:r>
              <a:rPr sz="1400" spc="-105" dirty="0">
                <a:latin typeface="Arial"/>
                <a:cs typeface="Arial"/>
              </a:rPr>
              <a:t>s</a:t>
            </a:r>
            <a:r>
              <a:rPr sz="1400" spc="35" dirty="0">
                <a:latin typeface="Arial"/>
                <a:cs typeface="Arial"/>
              </a:rPr>
              <a:t>o</a:t>
            </a:r>
            <a:r>
              <a:rPr sz="1400" spc="-5" dirty="0">
                <a:latin typeface="Arial"/>
                <a:cs typeface="Arial"/>
              </a:rPr>
              <a:t>u</a:t>
            </a:r>
            <a:r>
              <a:rPr sz="1400" spc="-35" dirty="0">
                <a:latin typeface="Arial"/>
                <a:cs typeface="Arial"/>
              </a:rPr>
              <a:t>r</a:t>
            </a:r>
            <a:r>
              <a:rPr sz="1400" spc="-15" dirty="0">
                <a:latin typeface="Arial"/>
                <a:cs typeface="Arial"/>
              </a:rPr>
              <a:t>ce</a:t>
            </a:r>
            <a:r>
              <a:rPr sz="1400" spc="-10" dirty="0">
                <a:latin typeface="Arial"/>
                <a:cs typeface="Arial"/>
              </a:rPr>
              <a:t> </a:t>
            </a:r>
            <a:r>
              <a:rPr sz="1400" spc="-60" dirty="0">
                <a:latin typeface="Arial"/>
                <a:cs typeface="Arial"/>
              </a:rPr>
              <a:t>a</a:t>
            </a:r>
            <a:r>
              <a:rPr sz="1400" spc="-5" dirty="0">
                <a:latin typeface="Arial"/>
                <a:cs typeface="Arial"/>
              </a:rPr>
              <a:t>n</a:t>
            </a:r>
            <a:r>
              <a:rPr sz="1400" spc="70" dirty="0">
                <a:latin typeface="Arial"/>
                <a:cs typeface="Arial"/>
              </a:rPr>
              <a:t>d</a:t>
            </a:r>
            <a:r>
              <a:rPr sz="1400" spc="-10" dirty="0">
                <a:latin typeface="Arial"/>
                <a:cs typeface="Arial"/>
              </a:rPr>
              <a:t> </a:t>
            </a:r>
            <a:r>
              <a:rPr sz="1400" spc="10" dirty="0">
                <a:latin typeface="Arial"/>
                <a:cs typeface="Arial"/>
              </a:rPr>
              <a:t>m</a:t>
            </a:r>
            <a:r>
              <a:rPr sz="1400" spc="-60" dirty="0">
                <a:latin typeface="Arial"/>
                <a:cs typeface="Arial"/>
              </a:rPr>
              <a:t>a</a:t>
            </a:r>
            <a:r>
              <a:rPr sz="1400" spc="20" dirty="0">
                <a:latin typeface="Arial"/>
                <a:cs typeface="Arial"/>
              </a:rPr>
              <a:t>i</a:t>
            </a:r>
            <a:r>
              <a:rPr sz="1400" spc="-5" dirty="0">
                <a:latin typeface="Arial"/>
                <a:cs typeface="Arial"/>
              </a:rPr>
              <a:t>n</a:t>
            </a:r>
            <a:r>
              <a:rPr sz="1400" spc="65" dirty="0">
                <a:latin typeface="Arial"/>
                <a:cs typeface="Arial"/>
              </a:rPr>
              <a:t>t</a:t>
            </a:r>
            <a:r>
              <a:rPr sz="1400" spc="-60" dirty="0">
                <a:latin typeface="Arial"/>
                <a:cs typeface="Arial"/>
              </a:rPr>
              <a:t>a</a:t>
            </a:r>
            <a:r>
              <a:rPr sz="1400" spc="20" dirty="0">
                <a:latin typeface="Arial"/>
                <a:cs typeface="Arial"/>
              </a:rPr>
              <a:t>i</a:t>
            </a:r>
            <a:r>
              <a:rPr sz="1400" spc="-5" dirty="0">
                <a:latin typeface="Arial"/>
                <a:cs typeface="Arial"/>
              </a:rPr>
              <a:t>n</a:t>
            </a:r>
            <a:r>
              <a:rPr sz="1400" spc="20" dirty="0">
                <a:latin typeface="Arial"/>
                <a:cs typeface="Arial"/>
              </a:rPr>
              <a:t>i</a:t>
            </a:r>
            <a:r>
              <a:rPr sz="1400" spc="-5" dirty="0">
                <a:latin typeface="Arial"/>
                <a:cs typeface="Arial"/>
              </a:rPr>
              <a:t>n</a:t>
            </a:r>
            <a:r>
              <a:rPr sz="1400" spc="70" dirty="0">
                <a:latin typeface="Arial"/>
                <a:cs typeface="Arial"/>
              </a:rPr>
              <a:t>g</a:t>
            </a:r>
            <a:r>
              <a:rPr sz="1400" spc="-10" dirty="0">
                <a:latin typeface="Arial"/>
                <a:cs typeface="Arial"/>
              </a:rPr>
              <a:t> </a:t>
            </a:r>
            <a:r>
              <a:rPr sz="1400" spc="20" dirty="0">
                <a:latin typeface="Arial"/>
                <a:cs typeface="Arial"/>
              </a:rPr>
              <a:t>i</a:t>
            </a:r>
            <a:r>
              <a:rPr sz="1400" spc="65" dirty="0">
                <a:latin typeface="Arial"/>
                <a:cs typeface="Arial"/>
              </a:rPr>
              <a:t>t</a:t>
            </a:r>
            <a:r>
              <a:rPr sz="1400" spc="-105" dirty="0">
                <a:latin typeface="Arial"/>
                <a:cs typeface="Arial"/>
              </a:rPr>
              <a:t>s</a:t>
            </a:r>
            <a:r>
              <a:rPr sz="1400" spc="-60" dirty="0">
                <a:latin typeface="Arial"/>
                <a:cs typeface="Arial"/>
              </a:rPr>
              <a:t> </a:t>
            </a:r>
            <a:r>
              <a:rPr sz="1400" spc="20" dirty="0">
                <a:latin typeface="Arial"/>
                <a:cs typeface="Arial"/>
              </a:rPr>
              <a:t>q</a:t>
            </a:r>
            <a:r>
              <a:rPr sz="1400" spc="25" dirty="0">
                <a:latin typeface="Arial"/>
                <a:cs typeface="Arial"/>
              </a:rPr>
              <a:t>u</a:t>
            </a:r>
            <a:r>
              <a:rPr sz="1400" spc="-60" dirty="0">
                <a:latin typeface="Arial"/>
                <a:cs typeface="Arial"/>
              </a:rPr>
              <a:t>a</a:t>
            </a:r>
            <a:r>
              <a:rPr sz="1400" spc="20" dirty="0">
                <a:latin typeface="Arial"/>
                <a:cs typeface="Arial"/>
              </a:rPr>
              <a:t>li</a:t>
            </a:r>
            <a:r>
              <a:rPr sz="1400" spc="65" dirty="0">
                <a:latin typeface="Arial"/>
                <a:cs typeface="Arial"/>
              </a:rPr>
              <a:t>t</a:t>
            </a:r>
            <a:r>
              <a:rPr sz="1400" spc="-30" dirty="0">
                <a:latin typeface="Arial"/>
                <a:cs typeface="Arial"/>
              </a:rPr>
              <a:t>y</a:t>
            </a:r>
            <a:r>
              <a:rPr sz="1400" spc="-5" dirty="0">
                <a:latin typeface="Arial"/>
                <a:cs typeface="Arial"/>
              </a:rPr>
              <a:t> </a:t>
            </a:r>
            <a:r>
              <a:rPr sz="1400" spc="-60" dirty="0">
                <a:latin typeface="Arial"/>
                <a:cs typeface="Arial"/>
              </a:rPr>
              <a:t>a</a:t>
            </a:r>
            <a:r>
              <a:rPr sz="1400" spc="-35" dirty="0">
                <a:latin typeface="Arial"/>
                <a:cs typeface="Arial"/>
              </a:rPr>
              <a:t>r</a:t>
            </a:r>
            <a:r>
              <a:rPr sz="1400" dirty="0">
                <a:latin typeface="Arial"/>
                <a:cs typeface="Arial"/>
              </a:rPr>
              <a:t>e</a:t>
            </a:r>
            <a:r>
              <a:rPr sz="1400" spc="-5" dirty="0">
                <a:latin typeface="Arial"/>
                <a:cs typeface="Arial"/>
              </a:rPr>
              <a:t> </a:t>
            </a:r>
            <a:r>
              <a:rPr sz="1400" spc="-35" dirty="0">
                <a:latin typeface="Arial"/>
                <a:cs typeface="Arial"/>
              </a:rPr>
              <a:t>r</a:t>
            </a:r>
            <a:r>
              <a:rPr sz="1400" spc="-5" dirty="0">
                <a:latin typeface="Arial"/>
                <a:cs typeface="Arial"/>
              </a:rPr>
              <a:t>e</a:t>
            </a:r>
            <a:r>
              <a:rPr sz="1400" spc="20" dirty="0">
                <a:latin typeface="Arial"/>
                <a:cs typeface="Arial"/>
              </a:rPr>
              <a:t>q</a:t>
            </a:r>
            <a:r>
              <a:rPr sz="1400" spc="25" dirty="0">
                <a:latin typeface="Arial"/>
                <a:cs typeface="Arial"/>
              </a:rPr>
              <a:t>u</a:t>
            </a:r>
            <a:r>
              <a:rPr sz="1400" spc="20" dirty="0">
                <a:latin typeface="Arial"/>
                <a:cs typeface="Arial"/>
              </a:rPr>
              <a:t>i</a:t>
            </a:r>
            <a:r>
              <a:rPr sz="1400" spc="-105" dirty="0">
                <a:latin typeface="Arial"/>
                <a:cs typeface="Arial"/>
              </a:rPr>
              <a:t>s</a:t>
            </a:r>
            <a:r>
              <a:rPr sz="1400" spc="20" dirty="0">
                <a:latin typeface="Arial"/>
                <a:cs typeface="Arial"/>
              </a:rPr>
              <a:t>i</a:t>
            </a:r>
            <a:r>
              <a:rPr sz="1400" spc="65" dirty="0">
                <a:latin typeface="Arial"/>
                <a:cs typeface="Arial"/>
              </a:rPr>
              <a:t>t</a:t>
            </a:r>
            <a:r>
              <a:rPr sz="1400" spc="-5" dirty="0">
                <a:latin typeface="Arial"/>
                <a:cs typeface="Arial"/>
              </a:rPr>
              <a:t>e</a:t>
            </a:r>
            <a:r>
              <a:rPr sz="1400" spc="-105" dirty="0">
                <a:latin typeface="Arial"/>
                <a:cs typeface="Arial"/>
              </a:rPr>
              <a:t>s</a:t>
            </a:r>
            <a:r>
              <a:rPr sz="1400" dirty="0">
                <a:latin typeface="Arial"/>
                <a:cs typeface="Arial"/>
              </a:rPr>
              <a:t>.</a:t>
            </a:r>
            <a:r>
              <a:rPr sz="1400" spc="-5" dirty="0">
                <a:latin typeface="Arial"/>
                <a:cs typeface="Arial"/>
              </a:rPr>
              <a:t> </a:t>
            </a:r>
            <a:r>
              <a:rPr sz="1400" dirty="0">
                <a:latin typeface="Arial"/>
                <a:cs typeface="Arial"/>
              </a:rPr>
              <a:t>H</a:t>
            </a:r>
            <a:r>
              <a:rPr sz="1400" spc="-5" dirty="0">
                <a:latin typeface="Arial"/>
                <a:cs typeface="Arial"/>
              </a:rPr>
              <a:t>e</a:t>
            </a:r>
            <a:r>
              <a:rPr sz="1400" spc="-35" dirty="0">
                <a:latin typeface="Arial"/>
                <a:cs typeface="Arial"/>
              </a:rPr>
              <a:t>r</a:t>
            </a:r>
            <a:r>
              <a:rPr sz="1400" dirty="0">
                <a:latin typeface="Arial"/>
                <a:cs typeface="Arial"/>
              </a:rPr>
              <a:t>e</a:t>
            </a:r>
            <a:r>
              <a:rPr sz="1400" spc="-5" dirty="0">
                <a:latin typeface="Arial"/>
                <a:cs typeface="Arial"/>
              </a:rPr>
              <a:t> </a:t>
            </a:r>
            <a:r>
              <a:rPr sz="1400" spc="-60" dirty="0">
                <a:latin typeface="Arial"/>
                <a:cs typeface="Arial"/>
              </a:rPr>
              <a:t>a</a:t>
            </a:r>
            <a:r>
              <a:rPr sz="1400" spc="-35" dirty="0">
                <a:latin typeface="Arial"/>
                <a:cs typeface="Arial"/>
              </a:rPr>
              <a:t>r</a:t>
            </a:r>
            <a:r>
              <a:rPr sz="1400" dirty="0">
                <a:latin typeface="Arial"/>
                <a:cs typeface="Arial"/>
              </a:rPr>
              <a:t>e</a:t>
            </a:r>
            <a:r>
              <a:rPr sz="1400" spc="-5" dirty="0">
                <a:latin typeface="Arial"/>
                <a:cs typeface="Arial"/>
              </a:rPr>
              <a:t> </a:t>
            </a:r>
            <a:r>
              <a:rPr sz="1400" spc="-105" dirty="0">
                <a:latin typeface="Arial"/>
                <a:cs typeface="Arial"/>
              </a:rPr>
              <a:t>s</a:t>
            </a:r>
            <a:r>
              <a:rPr sz="1400" spc="5" dirty="0">
                <a:latin typeface="Arial"/>
                <a:cs typeface="Arial"/>
              </a:rPr>
              <a:t>om</a:t>
            </a:r>
            <a:r>
              <a:rPr sz="1400" spc="15" dirty="0">
                <a:latin typeface="Arial"/>
                <a:cs typeface="Arial"/>
              </a:rPr>
              <a:t>e</a:t>
            </a:r>
            <a:r>
              <a:rPr sz="1400" spc="-5" dirty="0">
                <a:latin typeface="Arial"/>
                <a:cs typeface="Arial"/>
              </a:rPr>
              <a:t> </a:t>
            </a:r>
            <a:r>
              <a:rPr sz="1400" spc="65" dirty="0">
                <a:latin typeface="Arial"/>
                <a:cs typeface="Arial"/>
              </a:rPr>
              <a:t>t</a:t>
            </a:r>
            <a:r>
              <a:rPr sz="1400" spc="-5" dirty="0">
                <a:latin typeface="Arial"/>
                <a:cs typeface="Arial"/>
              </a:rPr>
              <a:t>h</a:t>
            </a:r>
            <a:r>
              <a:rPr sz="1400" spc="20" dirty="0">
                <a:latin typeface="Arial"/>
                <a:cs typeface="Arial"/>
              </a:rPr>
              <a:t>i</a:t>
            </a:r>
            <a:r>
              <a:rPr sz="1400" spc="-5" dirty="0">
                <a:latin typeface="Arial"/>
                <a:cs typeface="Arial"/>
              </a:rPr>
              <a:t>n</a:t>
            </a:r>
            <a:r>
              <a:rPr sz="1400" spc="-30" dirty="0">
                <a:latin typeface="Arial"/>
                <a:cs typeface="Arial"/>
              </a:rPr>
              <a:t>g</a:t>
            </a:r>
            <a:r>
              <a:rPr sz="1400" spc="-15" dirty="0">
                <a:latin typeface="Arial"/>
                <a:cs typeface="Arial"/>
              </a:rPr>
              <a:t>s</a:t>
            </a:r>
            <a:r>
              <a:rPr sz="1400" dirty="0">
                <a:latin typeface="Arial"/>
                <a:cs typeface="Arial"/>
              </a:rPr>
              <a:t> </a:t>
            </a:r>
            <a:r>
              <a:rPr sz="1400" spc="65" dirty="0">
                <a:latin typeface="Arial"/>
                <a:cs typeface="Arial"/>
              </a:rPr>
              <a:t>t</a:t>
            </a:r>
            <a:r>
              <a:rPr sz="1400" spc="45" dirty="0">
                <a:latin typeface="Arial"/>
                <a:cs typeface="Arial"/>
              </a:rPr>
              <a:t>o</a:t>
            </a:r>
            <a:r>
              <a:rPr sz="1400" spc="-10" dirty="0">
                <a:latin typeface="Arial"/>
                <a:cs typeface="Arial"/>
              </a:rPr>
              <a:t> </a:t>
            </a:r>
            <a:r>
              <a:rPr sz="1400" spc="-30" dirty="0">
                <a:latin typeface="Arial"/>
                <a:cs typeface="Arial"/>
              </a:rPr>
              <a:t>k</a:t>
            </a:r>
            <a:r>
              <a:rPr sz="1400" spc="-5" dirty="0">
                <a:latin typeface="Arial"/>
                <a:cs typeface="Arial"/>
              </a:rPr>
              <a:t>ee</a:t>
            </a:r>
            <a:r>
              <a:rPr sz="1400" spc="70" dirty="0">
                <a:latin typeface="Arial"/>
                <a:cs typeface="Arial"/>
              </a:rPr>
              <a:t>p</a:t>
            </a:r>
            <a:r>
              <a:rPr sz="1400" spc="-10" dirty="0">
                <a:latin typeface="Arial"/>
                <a:cs typeface="Arial"/>
              </a:rPr>
              <a:t> </a:t>
            </a:r>
            <a:r>
              <a:rPr sz="1400" spc="20" dirty="0">
                <a:latin typeface="Arial"/>
                <a:cs typeface="Arial"/>
              </a:rPr>
              <a:t>i</a:t>
            </a:r>
            <a:r>
              <a:rPr sz="1400" dirty="0">
                <a:latin typeface="Arial"/>
                <a:cs typeface="Arial"/>
              </a:rPr>
              <a:t>n</a:t>
            </a:r>
            <a:r>
              <a:rPr sz="1400" spc="-5" dirty="0">
                <a:latin typeface="Arial"/>
                <a:cs typeface="Arial"/>
              </a:rPr>
              <a:t> </a:t>
            </a:r>
            <a:r>
              <a:rPr sz="1400" spc="25" dirty="0">
                <a:latin typeface="Arial"/>
                <a:cs typeface="Arial"/>
              </a:rPr>
              <a:t>m</a:t>
            </a:r>
            <a:r>
              <a:rPr sz="1400" spc="5" dirty="0">
                <a:latin typeface="Arial"/>
                <a:cs typeface="Arial"/>
              </a:rPr>
              <a:t>i</a:t>
            </a:r>
            <a:r>
              <a:rPr sz="1400" spc="-5" dirty="0">
                <a:latin typeface="Arial"/>
                <a:cs typeface="Arial"/>
              </a:rPr>
              <a:t>n</a:t>
            </a:r>
            <a:r>
              <a:rPr sz="1400" spc="25" dirty="0">
                <a:latin typeface="Arial"/>
                <a:cs typeface="Arial"/>
              </a:rPr>
              <a:t>d.</a:t>
            </a:r>
            <a:r>
              <a:rPr sz="1400" spc="10" dirty="0">
                <a:latin typeface="Arial"/>
                <a:cs typeface="Arial"/>
              </a:rPr>
              <a:t> </a:t>
            </a:r>
            <a:r>
              <a:rPr sz="1400" spc="-25" dirty="0">
                <a:latin typeface="Arial"/>
                <a:cs typeface="Arial"/>
              </a:rPr>
              <a:t>C</a:t>
            </a:r>
            <a:r>
              <a:rPr sz="1400" spc="-40" dirty="0">
                <a:latin typeface="Arial"/>
                <a:cs typeface="Arial"/>
              </a:rPr>
              <a:t>r</a:t>
            </a:r>
            <a:r>
              <a:rPr sz="1400" spc="-5" dirty="0">
                <a:latin typeface="Arial"/>
                <a:cs typeface="Arial"/>
              </a:rPr>
              <a:t>e</a:t>
            </a:r>
            <a:r>
              <a:rPr sz="1400" spc="65" dirty="0">
                <a:latin typeface="Arial"/>
                <a:cs typeface="Arial"/>
              </a:rPr>
              <a:t>d</a:t>
            </a:r>
            <a:r>
              <a:rPr sz="1400" spc="45" dirty="0">
                <a:latin typeface="Arial"/>
                <a:cs typeface="Arial"/>
              </a:rPr>
              <a:t>it</a:t>
            </a:r>
            <a:r>
              <a:rPr sz="1400" spc="-5" dirty="0">
                <a:latin typeface="Arial"/>
                <a:cs typeface="Arial"/>
              </a:rPr>
              <a:t> </a:t>
            </a:r>
            <a:r>
              <a:rPr sz="1400" spc="-20" dirty="0">
                <a:latin typeface="Arial"/>
                <a:cs typeface="Arial"/>
              </a:rPr>
              <a:t>I</a:t>
            </a:r>
            <a:r>
              <a:rPr sz="1400" spc="-5" dirty="0">
                <a:latin typeface="Arial"/>
                <a:cs typeface="Arial"/>
              </a:rPr>
              <a:t>n</a:t>
            </a:r>
            <a:r>
              <a:rPr sz="1400" spc="30" dirty="0">
                <a:latin typeface="Arial"/>
                <a:cs typeface="Arial"/>
              </a:rPr>
              <a:t>fo</a:t>
            </a:r>
            <a:r>
              <a:rPr sz="1400" spc="10" dirty="0">
                <a:latin typeface="Arial"/>
                <a:cs typeface="Arial"/>
              </a:rPr>
              <a:t>r</a:t>
            </a:r>
            <a:r>
              <a:rPr sz="1400" spc="15" dirty="0">
                <a:latin typeface="Arial"/>
                <a:cs typeface="Arial"/>
              </a:rPr>
              <a:t>m</a:t>
            </a:r>
            <a:r>
              <a:rPr sz="1400" spc="-60" dirty="0">
                <a:latin typeface="Arial"/>
                <a:cs typeface="Arial"/>
              </a:rPr>
              <a:t>a</a:t>
            </a:r>
            <a:r>
              <a:rPr sz="1400" spc="65" dirty="0">
                <a:latin typeface="Arial"/>
                <a:cs typeface="Arial"/>
              </a:rPr>
              <a:t>t</a:t>
            </a:r>
            <a:r>
              <a:rPr sz="1400" spc="20" dirty="0">
                <a:latin typeface="Arial"/>
                <a:cs typeface="Arial"/>
              </a:rPr>
              <a:t>i</a:t>
            </a:r>
            <a:r>
              <a:rPr sz="1400" spc="45" dirty="0">
                <a:latin typeface="Arial"/>
                <a:cs typeface="Arial"/>
              </a:rPr>
              <a:t>o</a:t>
            </a:r>
            <a:r>
              <a:rPr sz="1400" dirty="0">
                <a:latin typeface="Arial"/>
                <a:cs typeface="Arial"/>
              </a:rPr>
              <a:t>n</a:t>
            </a: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15</a:t>
            </a:fld>
            <a:endParaRPr spc="-80" dirty="0"/>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3" name="object 3"/>
          <p:cNvSpPr txBox="1"/>
          <p:nvPr/>
        </p:nvSpPr>
        <p:spPr>
          <a:xfrm>
            <a:off x="1027709" y="1833570"/>
            <a:ext cx="4489450" cy="1500505"/>
          </a:xfrm>
          <a:prstGeom prst="rect">
            <a:avLst/>
          </a:prstGeom>
        </p:spPr>
        <p:txBody>
          <a:bodyPr vert="horz" wrap="square" lIns="0" tIns="0" rIns="0" bIns="0" rtlCol="0">
            <a:spAutoFit/>
          </a:bodyPr>
          <a:lstStyle/>
          <a:p>
            <a:pPr marL="298450" marR="100965" indent="-285750">
              <a:lnSpc>
                <a:spcPct val="155700"/>
              </a:lnSpc>
              <a:buFont typeface="Arial"/>
              <a:buChar char="•"/>
              <a:tabLst>
                <a:tab pos="298450" algn="l"/>
              </a:tabLst>
            </a:pPr>
            <a:r>
              <a:rPr sz="1400" spc="-30" dirty="0">
                <a:latin typeface="Arial"/>
                <a:cs typeface="Arial"/>
              </a:rPr>
              <a:t>Pub</a:t>
            </a:r>
            <a:r>
              <a:rPr sz="1400" spc="20" dirty="0">
                <a:latin typeface="Arial"/>
                <a:cs typeface="Arial"/>
              </a:rPr>
              <a:t>li</a:t>
            </a:r>
            <a:r>
              <a:rPr sz="1400" spc="-105" dirty="0">
                <a:latin typeface="Arial"/>
                <a:cs typeface="Arial"/>
              </a:rPr>
              <a:t>s</a:t>
            </a:r>
            <a:r>
              <a:rPr sz="1400" spc="15" dirty="0">
                <a:latin typeface="Arial"/>
                <a:cs typeface="Arial"/>
              </a:rPr>
              <a:t>he</a:t>
            </a:r>
            <a:r>
              <a:rPr sz="1400" spc="20" dirty="0">
                <a:latin typeface="Arial"/>
                <a:cs typeface="Arial"/>
              </a:rPr>
              <a:t>d</a:t>
            </a:r>
            <a:r>
              <a:rPr sz="1400" spc="-10" dirty="0">
                <a:latin typeface="Arial"/>
                <a:cs typeface="Arial"/>
              </a:rPr>
              <a:t> </a:t>
            </a:r>
            <a:r>
              <a:rPr sz="1400" spc="65" dirty="0">
                <a:latin typeface="Arial"/>
                <a:cs typeface="Arial"/>
              </a:rPr>
              <a:t>p</a:t>
            </a:r>
            <a:r>
              <a:rPr sz="1400" spc="15" dirty="0">
                <a:latin typeface="Arial"/>
                <a:cs typeface="Arial"/>
              </a:rPr>
              <a:t>ho</a:t>
            </a:r>
            <a:r>
              <a:rPr sz="1400" spc="65" dirty="0">
                <a:latin typeface="Arial"/>
                <a:cs typeface="Arial"/>
              </a:rPr>
              <a:t>t</a:t>
            </a:r>
            <a:r>
              <a:rPr sz="1400" spc="40" dirty="0">
                <a:latin typeface="Arial"/>
                <a:cs typeface="Arial"/>
              </a:rPr>
              <a:t>o</a:t>
            </a:r>
            <a:r>
              <a:rPr sz="1400" spc="-105" dirty="0">
                <a:latin typeface="Arial"/>
                <a:cs typeface="Arial"/>
              </a:rPr>
              <a:t>s</a:t>
            </a:r>
            <a:r>
              <a:rPr sz="1400" dirty="0">
                <a:latin typeface="Arial"/>
                <a:cs typeface="Arial"/>
              </a:rPr>
              <a:t> </a:t>
            </a:r>
            <a:r>
              <a:rPr sz="1400" spc="15" dirty="0">
                <a:latin typeface="Arial"/>
                <a:cs typeface="Arial"/>
              </a:rPr>
              <a:t>f</a:t>
            </a:r>
            <a:r>
              <a:rPr sz="1400" spc="-35" dirty="0">
                <a:latin typeface="Arial"/>
                <a:cs typeface="Arial"/>
              </a:rPr>
              <a:t>r</a:t>
            </a:r>
            <a:r>
              <a:rPr sz="1400" spc="40" dirty="0">
                <a:latin typeface="Arial"/>
                <a:cs typeface="Arial"/>
              </a:rPr>
              <a:t>o</a:t>
            </a:r>
            <a:r>
              <a:rPr sz="1400" spc="20" dirty="0">
                <a:latin typeface="Arial"/>
                <a:cs typeface="Arial"/>
              </a:rPr>
              <a:t>m</a:t>
            </a:r>
            <a:r>
              <a:rPr sz="1400" spc="-10" dirty="0">
                <a:latin typeface="Arial"/>
                <a:cs typeface="Arial"/>
              </a:rPr>
              <a:t> </a:t>
            </a:r>
            <a:r>
              <a:rPr sz="1400" spc="-55" dirty="0">
                <a:latin typeface="Arial"/>
                <a:cs typeface="Arial"/>
              </a:rPr>
              <a:t>a</a:t>
            </a:r>
            <a:r>
              <a:rPr sz="1400" spc="-5" dirty="0">
                <a:latin typeface="Arial"/>
                <a:cs typeface="Arial"/>
              </a:rPr>
              <a:t> </a:t>
            </a:r>
            <a:r>
              <a:rPr sz="1400" spc="-105" dirty="0">
                <a:latin typeface="Arial"/>
                <a:cs typeface="Arial"/>
              </a:rPr>
              <a:t>s</a:t>
            </a:r>
            <a:r>
              <a:rPr sz="1400" spc="65" dirty="0">
                <a:latin typeface="Arial"/>
                <a:cs typeface="Arial"/>
              </a:rPr>
              <a:t>t</a:t>
            </a:r>
            <a:r>
              <a:rPr sz="1400" spc="40" dirty="0">
                <a:latin typeface="Arial"/>
                <a:cs typeface="Arial"/>
              </a:rPr>
              <a:t>o</a:t>
            </a:r>
            <a:r>
              <a:rPr sz="1400" spc="-30" dirty="0">
                <a:latin typeface="Arial"/>
                <a:cs typeface="Arial"/>
              </a:rPr>
              <a:t>ck</a:t>
            </a:r>
            <a:r>
              <a:rPr sz="1400" spc="-5" dirty="0">
                <a:latin typeface="Arial"/>
                <a:cs typeface="Arial"/>
              </a:rPr>
              <a:t> </a:t>
            </a:r>
            <a:r>
              <a:rPr sz="1400" spc="-60" dirty="0">
                <a:latin typeface="Arial"/>
                <a:cs typeface="Arial"/>
              </a:rPr>
              <a:t>a</a:t>
            </a:r>
            <a:r>
              <a:rPr sz="1400" spc="65" dirty="0">
                <a:latin typeface="Arial"/>
                <a:cs typeface="Arial"/>
              </a:rPr>
              <a:t>g</a:t>
            </a:r>
            <a:r>
              <a:rPr sz="1400" spc="-25" dirty="0">
                <a:latin typeface="Arial"/>
                <a:cs typeface="Arial"/>
              </a:rPr>
              <a:t>en</a:t>
            </a:r>
            <a:r>
              <a:rPr sz="1400" spc="-15" dirty="0">
                <a:latin typeface="Arial"/>
                <a:cs typeface="Arial"/>
              </a:rPr>
              <a:t>c</a:t>
            </a:r>
            <a:r>
              <a:rPr sz="1400" spc="-30" dirty="0">
                <a:latin typeface="Arial"/>
                <a:cs typeface="Arial"/>
              </a:rPr>
              <a:t>y</a:t>
            </a:r>
            <a:r>
              <a:rPr sz="1400" spc="-5" dirty="0">
                <a:latin typeface="Arial"/>
                <a:cs typeface="Arial"/>
              </a:rPr>
              <a:t> </a:t>
            </a:r>
            <a:r>
              <a:rPr sz="1400" spc="-105" dirty="0">
                <a:latin typeface="Arial"/>
                <a:cs typeface="Arial"/>
              </a:rPr>
              <a:t>s</a:t>
            </a:r>
            <a:r>
              <a:rPr sz="1400" spc="15" dirty="0">
                <a:latin typeface="Arial"/>
                <a:cs typeface="Arial"/>
              </a:rPr>
              <a:t>ho</a:t>
            </a:r>
            <a:r>
              <a:rPr sz="1400" spc="10" dirty="0">
                <a:latin typeface="Arial"/>
                <a:cs typeface="Arial"/>
              </a:rPr>
              <a:t>u</a:t>
            </a:r>
            <a:r>
              <a:rPr sz="1400" spc="5" dirty="0">
                <a:latin typeface="Arial"/>
                <a:cs typeface="Arial"/>
              </a:rPr>
              <a:t>l</a:t>
            </a:r>
            <a:r>
              <a:rPr sz="1400" spc="70" dirty="0">
                <a:latin typeface="Arial"/>
                <a:cs typeface="Arial"/>
              </a:rPr>
              <a:t>d</a:t>
            </a:r>
            <a:r>
              <a:rPr sz="1400" spc="-10" dirty="0">
                <a:latin typeface="Arial"/>
                <a:cs typeface="Arial"/>
              </a:rPr>
              <a:t> </a:t>
            </a:r>
            <a:r>
              <a:rPr sz="1400" spc="65" dirty="0">
                <a:latin typeface="Arial"/>
                <a:cs typeface="Arial"/>
              </a:rPr>
              <a:t>b</a:t>
            </a:r>
            <a:r>
              <a:rPr sz="1400" dirty="0">
                <a:latin typeface="Arial"/>
                <a:cs typeface="Arial"/>
              </a:rPr>
              <a:t>e </a:t>
            </a:r>
            <a:r>
              <a:rPr sz="1400" spc="-25" dirty="0">
                <a:latin typeface="Arial"/>
                <a:cs typeface="Arial"/>
              </a:rPr>
              <a:t>c</a:t>
            </a:r>
            <a:r>
              <a:rPr sz="1400" spc="-45" dirty="0">
                <a:latin typeface="Arial"/>
                <a:cs typeface="Arial"/>
              </a:rPr>
              <a:t>r</a:t>
            </a:r>
            <a:r>
              <a:rPr sz="1400" spc="-5" dirty="0">
                <a:latin typeface="Arial"/>
                <a:cs typeface="Arial"/>
              </a:rPr>
              <a:t>e</a:t>
            </a:r>
            <a:r>
              <a:rPr sz="1400" spc="60" dirty="0">
                <a:latin typeface="Arial"/>
                <a:cs typeface="Arial"/>
              </a:rPr>
              <a:t>d</a:t>
            </a:r>
            <a:r>
              <a:rPr sz="1400" spc="20" dirty="0">
                <a:latin typeface="Arial"/>
                <a:cs typeface="Arial"/>
              </a:rPr>
              <a:t>i</a:t>
            </a:r>
            <a:r>
              <a:rPr sz="1400" spc="65" dirty="0">
                <a:latin typeface="Arial"/>
                <a:cs typeface="Arial"/>
              </a:rPr>
              <a:t>t</a:t>
            </a:r>
            <a:r>
              <a:rPr sz="1400" spc="-5" dirty="0">
                <a:latin typeface="Arial"/>
                <a:cs typeface="Arial"/>
              </a:rPr>
              <a:t>e</a:t>
            </a:r>
            <a:r>
              <a:rPr sz="1400" spc="70" dirty="0">
                <a:latin typeface="Arial"/>
                <a:cs typeface="Arial"/>
              </a:rPr>
              <a:t>d</a:t>
            </a:r>
            <a:r>
              <a:rPr sz="1400" spc="-10" dirty="0">
                <a:latin typeface="Arial"/>
                <a:cs typeface="Arial"/>
              </a:rPr>
              <a:t> </a:t>
            </a:r>
            <a:r>
              <a:rPr sz="1400" spc="65" dirty="0">
                <a:latin typeface="Arial"/>
                <a:cs typeface="Arial"/>
              </a:rPr>
              <a:t>t</a:t>
            </a:r>
            <a:r>
              <a:rPr sz="1400" spc="45" dirty="0">
                <a:latin typeface="Arial"/>
                <a:cs typeface="Arial"/>
              </a:rPr>
              <a:t>o</a:t>
            </a:r>
            <a:r>
              <a:rPr sz="1400" spc="-10"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60" dirty="0">
                <a:latin typeface="Arial"/>
                <a:cs typeface="Arial"/>
              </a:rPr>
              <a:t>p</a:t>
            </a:r>
            <a:r>
              <a:rPr sz="1400" spc="-5" dirty="0">
                <a:latin typeface="Arial"/>
                <a:cs typeface="Arial"/>
              </a:rPr>
              <a:t>h</a:t>
            </a:r>
            <a:r>
              <a:rPr sz="1400" spc="35" dirty="0">
                <a:latin typeface="Arial"/>
                <a:cs typeface="Arial"/>
              </a:rPr>
              <a:t>o</a:t>
            </a:r>
            <a:r>
              <a:rPr sz="1400" spc="65" dirty="0">
                <a:latin typeface="Arial"/>
                <a:cs typeface="Arial"/>
              </a:rPr>
              <a:t>t</a:t>
            </a:r>
            <a:r>
              <a:rPr sz="1400" spc="35" dirty="0">
                <a:latin typeface="Arial"/>
                <a:cs typeface="Arial"/>
              </a:rPr>
              <a:t>o</a:t>
            </a:r>
            <a:r>
              <a:rPr sz="1400" spc="60" dirty="0">
                <a:latin typeface="Arial"/>
                <a:cs typeface="Arial"/>
              </a:rPr>
              <a:t>g</a:t>
            </a:r>
            <a:r>
              <a:rPr sz="1400" spc="-10" dirty="0">
                <a:latin typeface="Arial"/>
                <a:cs typeface="Arial"/>
              </a:rPr>
              <a:t>r</a:t>
            </a:r>
            <a:r>
              <a:rPr sz="1400" spc="-60" dirty="0">
                <a:latin typeface="Arial"/>
                <a:cs typeface="Arial"/>
              </a:rPr>
              <a:t>a</a:t>
            </a:r>
            <a:r>
              <a:rPr sz="1400" spc="60" dirty="0">
                <a:latin typeface="Arial"/>
                <a:cs typeface="Arial"/>
              </a:rPr>
              <a:t>p</a:t>
            </a:r>
            <a:r>
              <a:rPr sz="1400" spc="-5" dirty="0">
                <a:latin typeface="Arial"/>
                <a:cs typeface="Arial"/>
              </a:rPr>
              <a:t>her </a:t>
            </a:r>
            <a:r>
              <a:rPr sz="1400" spc="-60" dirty="0">
                <a:latin typeface="Arial"/>
                <a:cs typeface="Arial"/>
              </a:rPr>
              <a:t>a</a:t>
            </a:r>
            <a:r>
              <a:rPr sz="1400" spc="-5" dirty="0">
                <a:latin typeface="Arial"/>
                <a:cs typeface="Arial"/>
              </a:rPr>
              <a:t>n</a:t>
            </a:r>
            <a:r>
              <a:rPr sz="1400" spc="70" dirty="0">
                <a:latin typeface="Arial"/>
                <a:cs typeface="Arial"/>
              </a:rPr>
              <a:t>d</a:t>
            </a:r>
            <a:r>
              <a:rPr sz="1400" spc="-10"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105" dirty="0">
                <a:latin typeface="Arial"/>
                <a:cs typeface="Arial"/>
              </a:rPr>
              <a:t>s</a:t>
            </a:r>
            <a:r>
              <a:rPr sz="1400" spc="65" dirty="0">
                <a:latin typeface="Arial"/>
                <a:cs typeface="Arial"/>
              </a:rPr>
              <a:t>t</a:t>
            </a:r>
            <a:r>
              <a:rPr sz="1400" spc="35" dirty="0">
                <a:latin typeface="Arial"/>
                <a:cs typeface="Arial"/>
              </a:rPr>
              <a:t>o</a:t>
            </a:r>
            <a:r>
              <a:rPr sz="1400" spc="-30" dirty="0">
                <a:latin typeface="Arial"/>
                <a:cs typeface="Arial"/>
              </a:rPr>
              <a:t>ck</a:t>
            </a:r>
            <a:r>
              <a:rPr sz="1400" spc="-5" dirty="0">
                <a:latin typeface="Arial"/>
                <a:cs typeface="Arial"/>
              </a:rPr>
              <a:t> </a:t>
            </a:r>
            <a:r>
              <a:rPr sz="1400" spc="-60" dirty="0">
                <a:latin typeface="Arial"/>
                <a:cs typeface="Arial"/>
              </a:rPr>
              <a:t>a</a:t>
            </a:r>
            <a:r>
              <a:rPr sz="1400" spc="60" dirty="0">
                <a:latin typeface="Arial"/>
                <a:cs typeface="Arial"/>
              </a:rPr>
              <a:t>g</a:t>
            </a:r>
            <a:r>
              <a:rPr sz="1400" spc="-5" dirty="0">
                <a:latin typeface="Arial"/>
                <a:cs typeface="Arial"/>
              </a:rPr>
              <a:t>en</a:t>
            </a:r>
            <a:r>
              <a:rPr sz="1400" spc="-30" dirty="0">
                <a:latin typeface="Arial"/>
                <a:cs typeface="Arial"/>
              </a:rPr>
              <a:t>c</a:t>
            </a:r>
            <a:r>
              <a:rPr sz="1400" spc="-160" dirty="0">
                <a:latin typeface="Arial"/>
                <a:cs typeface="Arial"/>
              </a:rPr>
              <a:t>y</a:t>
            </a:r>
            <a:r>
              <a:rPr sz="1400" dirty="0">
                <a:latin typeface="Arial"/>
                <a:cs typeface="Arial"/>
              </a:rPr>
              <a:t>.</a:t>
            </a:r>
            <a:endParaRPr sz="1400">
              <a:latin typeface="Arial"/>
              <a:cs typeface="Arial"/>
            </a:endParaRPr>
          </a:p>
          <a:p>
            <a:pPr marL="298450" indent="-285750">
              <a:lnSpc>
                <a:spcPct val="100000"/>
              </a:lnSpc>
              <a:spcBef>
                <a:spcPts val="815"/>
              </a:spcBef>
              <a:buFont typeface="Arial"/>
              <a:buChar char="•"/>
              <a:tabLst>
                <a:tab pos="298450" algn="l"/>
              </a:tabLst>
            </a:pPr>
            <a:r>
              <a:rPr sz="1400" spc="-5" dirty="0">
                <a:latin typeface="Arial"/>
                <a:cs typeface="Arial"/>
              </a:rPr>
              <a:t>I</a:t>
            </a:r>
            <a:r>
              <a:rPr sz="1400" spc="-25" dirty="0">
                <a:latin typeface="Arial"/>
                <a:cs typeface="Arial"/>
              </a:rPr>
              <a:t>n</a:t>
            </a:r>
            <a:r>
              <a:rPr sz="1400" spc="60" dirty="0">
                <a:latin typeface="Arial"/>
                <a:cs typeface="Arial"/>
              </a:rPr>
              <a:t>d</a:t>
            </a:r>
            <a:r>
              <a:rPr sz="1400" spc="20" dirty="0">
                <a:latin typeface="Arial"/>
                <a:cs typeface="Arial"/>
              </a:rPr>
              <a:t>i</a:t>
            </a:r>
            <a:r>
              <a:rPr sz="1400" spc="-35" dirty="0">
                <a:latin typeface="Arial"/>
                <a:cs typeface="Arial"/>
              </a:rPr>
              <a:t>v</a:t>
            </a:r>
            <a:r>
              <a:rPr sz="1400" spc="20" dirty="0">
                <a:latin typeface="Arial"/>
                <a:cs typeface="Arial"/>
              </a:rPr>
              <a:t>i</a:t>
            </a:r>
            <a:r>
              <a:rPr sz="1400" spc="60" dirty="0">
                <a:latin typeface="Arial"/>
                <a:cs typeface="Arial"/>
              </a:rPr>
              <a:t>d</a:t>
            </a:r>
            <a:r>
              <a:rPr sz="1400" spc="-5" dirty="0">
                <a:latin typeface="Arial"/>
                <a:cs typeface="Arial"/>
              </a:rPr>
              <a:t>u</a:t>
            </a:r>
            <a:r>
              <a:rPr sz="1400" spc="-60" dirty="0">
                <a:latin typeface="Arial"/>
                <a:cs typeface="Arial"/>
              </a:rPr>
              <a:t>a</a:t>
            </a:r>
            <a:r>
              <a:rPr sz="1400" spc="20" dirty="0">
                <a:latin typeface="Arial"/>
                <a:cs typeface="Arial"/>
              </a:rPr>
              <a:t>l</a:t>
            </a:r>
            <a:r>
              <a:rPr sz="1400" spc="-5" dirty="0">
                <a:latin typeface="Arial"/>
                <a:cs typeface="Arial"/>
              </a:rPr>
              <a:t> </a:t>
            </a:r>
            <a:r>
              <a:rPr sz="1400" spc="60" dirty="0">
                <a:latin typeface="Arial"/>
                <a:cs typeface="Arial"/>
              </a:rPr>
              <a:t>p</a:t>
            </a:r>
            <a:r>
              <a:rPr sz="1400" spc="-5" dirty="0">
                <a:latin typeface="Arial"/>
                <a:cs typeface="Arial"/>
              </a:rPr>
              <a:t>h</a:t>
            </a:r>
            <a:r>
              <a:rPr sz="1400" spc="35" dirty="0">
                <a:latin typeface="Arial"/>
                <a:cs typeface="Arial"/>
              </a:rPr>
              <a:t>o</a:t>
            </a:r>
            <a:r>
              <a:rPr sz="1400" spc="65" dirty="0">
                <a:latin typeface="Arial"/>
                <a:cs typeface="Arial"/>
              </a:rPr>
              <a:t>t</a:t>
            </a:r>
            <a:r>
              <a:rPr sz="1400" spc="35" dirty="0">
                <a:latin typeface="Arial"/>
                <a:cs typeface="Arial"/>
              </a:rPr>
              <a:t>o</a:t>
            </a:r>
            <a:r>
              <a:rPr sz="1400" spc="60" dirty="0">
                <a:latin typeface="Arial"/>
                <a:cs typeface="Arial"/>
              </a:rPr>
              <a:t>g</a:t>
            </a:r>
            <a:r>
              <a:rPr sz="1400" spc="-10" dirty="0">
                <a:latin typeface="Arial"/>
                <a:cs typeface="Arial"/>
              </a:rPr>
              <a:t>r</a:t>
            </a:r>
            <a:r>
              <a:rPr sz="1400" spc="-60" dirty="0">
                <a:latin typeface="Arial"/>
                <a:cs typeface="Arial"/>
              </a:rPr>
              <a:t>a</a:t>
            </a:r>
            <a:r>
              <a:rPr sz="1400" spc="60" dirty="0">
                <a:latin typeface="Arial"/>
                <a:cs typeface="Arial"/>
              </a:rPr>
              <a:t>p</a:t>
            </a:r>
            <a:r>
              <a:rPr sz="1400" spc="-5" dirty="0">
                <a:latin typeface="Arial"/>
                <a:cs typeface="Arial"/>
              </a:rPr>
              <a:t>he</a:t>
            </a:r>
            <a:r>
              <a:rPr sz="1400" spc="-10" dirty="0">
                <a:latin typeface="Arial"/>
                <a:cs typeface="Arial"/>
              </a:rPr>
              <a:t>r</a:t>
            </a:r>
            <a:r>
              <a:rPr sz="1400" spc="-105" dirty="0">
                <a:latin typeface="Arial"/>
                <a:cs typeface="Arial"/>
              </a:rPr>
              <a:t>s</a:t>
            </a:r>
            <a:r>
              <a:rPr sz="1400" dirty="0">
                <a:latin typeface="Arial"/>
                <a:cs typeface="Arial"/>
              </a:rPr>
              <a:t> </a:t>
            </a:r>
            <a:r>
              <a:rPr sz="1400" spc="-60" dirty="0">
                <a:latin typeface="Arial"/>
                <a:cs typeface="Arial"/>
              </a:rPr>
              <a:t>a</a:t>
            </a:r>
            <a:r>
              <a:rPr sz="1400" spc="20" dirty="0">
                <a:latin typeface="Arial"/>
                <a:cs typeface="Arial"/>
              </a:rPr>
              <a:t>l</a:t>
            </a:r>
            <a:r>
              <a:rPr sz="1400" spc="-105" dirty="0">
                <a:latin typeface="Arial"/>
                <a:cs typeface="Arial"/>
              </a:rPr>
              <a:t>s</a:t>
            </a:r>
            <a:r>
              <a:rPr sz="1400" spc="45" dirty="0">
                <a:latin typeface="Arial"/>
                <a:cs typeface="Arial"/>
              </a:rPr>
              <a:t>o</a:t>
            </a:r>
            <a:r>
              <a:rPr sz="1400" spc="-10" dirty="0">
                <a:latin typeface="Arial"/>
                <a:cs typeface="Arial"/>
              </a:rPr>
              <a:t> </a:t>
            </a:r>
            <a:r>
              <a:rPr sz="1400" spc="-35" dirty="0">
                <a:latin typeface="Arial"/>
                <a:cs typeface="Arial"/>
              </a:rPr>
              <a:t>r</a:t>
            </a:r>
            <a:r>
              <a:rPr sz="1400" spc="-5" dirty="0">
                <a:latin typeface="Arial"/>
                <a:cs typeface="Arial"/>
              </a:rPr>
              <a:t>e</a:t>
            </a:r>
            <a:r>
              <a:rPr sz="1400" spc="60" dirty="0">
                <a:latin typeface="Arial"/>
                <a:cs typeface="Arial"/>
              </a:rPr>
              <a:t>q</a:t>
            </a:r>
            <a:r>
              <a:rPr sz="1400" spc="-5" dirty="0">
                <a:latin typeface="Arial"/>
                <a:cs typeface="Arial"/>
              </a:rPr>
              <a:t>u</a:t>
            </a:r>
            <a:r>
              <a:rPr sz="1400" spc="20" dirty="0">
                <a:latin typeface="Arial"/>
                <a:cs typeface="Arial"/>
              </a:rPr>
              <a:t>i</a:t>
            </a:r>
            <a:r>
              <a:rPr sz="1400" spc="-35" dirty="0">
                <a:latin typeface="Arial"/>
                <a:cs typeface="Arial"/>
              </a:rPr>
              <a:t>r</a:t>
            </a:r>
            <a:r>
              <a:rPr sz="1400" dirty="0">
                <a:latin typeface="Arial"/>
                <a:cs typeface="Arial"/>
              </a:rPr>
              <a:t>e</a:t>
            </a:r>
            <a:r>
              <a:rPr sz="1400" spc="-5" dirty="0">
                <a:latin typeface="Arial"/>
                <a:cs typeface="Arial"/>
              </a:rPr>
              <a:t> </a:t>
            </a:r>
            <a:r>
              <a:rPr sz="1400" spc="60" dirty="0">
                <a:latin typeface="Arial"/>
                <a:cs typeface="Arial"/>
              </a:rPr>
              <a:t>p</a:t>
            </a:r>
            <a:r>
              <a:rPr sz="1400" spc="-5" dirty="0">
                <a:latin typeface="Arial"/>
                <a:cs typeface="Arial"/>
              </a:rPr>
              <a:t>h</a:t>
            </a:r>
            <a:r>
              <a:rPr sz="1400" spc="35" dirty="0">
                <a:latin typeface="Arial"/>
                <a:cs typeface="Arial"/>
              </a:rPr>
              <a:t>o</a:t>
            </a:r>
            <a:r>
              <a:rPr sz="1400" spc="65" dirty="0">
                <a:latin typeface="Arial"/>
                <a:cs typeface="Arial"/>
              </a:rPr>
              <a:t>t</a:t>
            </a:r>
            <a:r>
              <a:rPr sz="1400" spc="45" dirty="0">
                <a:latin typeface="Arial"/>
                <a:cs typeface="Arial"/>
              </a:rPr>
              <a:t>o</a:t>
            </a:r>
            <a:r>
              <a:rPr sz="1400" spc="-10" dirty="0">
                <a:latin typeface="Arial"/>
                <a:cs typeface="Arial"/>
              </a:rPr>
              <a:t> </a:t>
            </a:r>
            <a:r>
              <a:rPr sz="1400" spc="-35" dirty="0">
                <a:latin typeface="Arial"/>
                <a:cs typeface="Arial"/>
              </a:rPr>
              <a:t>cr</a:t>
            </a:r>
            <a:r>
              <a:rPr sz="1400" spc="-5" dirty="0">
                <a:latin typeface="Arial"/>
                <a:cs typeface="Arial"/>
              </a:rPr>
              <a:t>e</a:t>
            </a:r>
            <a:r>
              <a:rPr sz="1400" spc="60" dirty="0">
                <a:latin typeface="Arial"/>
                <a:cs typeface="Arial"/>
              </a:rPr>
              <a:t>d</a:t>
            </a:r>
            <a:r>
              <a:rPr sz="1400" spc="20" dirty="0">
                <a:latin typeface="Arial"/>
                <a:cs typeface="Arial"/>
              </a:rPr>
              <a:t>i</a:t>
            </a:r>
            <a:r>
              <a:rPr sz="1400" spc="65" dirty="0">
                <a:latin typeface="Arial"/>
                <a:cs typeface="Arial"/>
              </a:rPr>
              <a:t>t</a:t>
            </a:r>
            <a:r>
              <a:rPr sz="1400" spc="-105" dirty="0">
                <a:latin typeface="Arial"/>
                <a:cs typeface="Arial"/>
              </a:rPr>
              <a:t>s</a:t>
            </a:r>
            <a:r>
              <a:rPr sz="1400" dirty="0">
                <a:latin typeface="Arial"/>
                <a:cs typeface="Arial"/>
              </a:rPr>
              <a:t>.</a:t>
            </a:r>
            <a:endParaRPr sz="1400">
              <a:latin typeface="Arial"/>
              <a:cs typeface="Arial"/>
            </a:endParaRPr>
          </a:p>
          <a:p>
            <a:pPr marL="298450" indent="-285750">
              <a:lnSpc>
                <a:spcPct val="100000"/>
              </a:lnSpc>
              <a:spcBef>
                <a:spcPts val="815"/>
              </a:spcBef>
              <a:buFont typeface="Arial"/>
              <a:buChar char="•"/>
              <a:tabLst>
                <a:tab pos="298450" algn="l"/>
              </a:tabLst>
            </a:pPr>
            <a:r>
              <a:rPr sz="1400" spc="40" dirty="0">
                <a:latin typeface="Arial"/>
                <a:cs typeface="Arial"/>
              </a:rPr>
              <a:t>D</a:t>
            </a:r>
            <a:r>
              <a:rPr sz="1400" spc="20" dirty="0">
                <a:latin typeface="Arial"/>
                <a:cs typeface="Arial"/>
              </a:rPr>
              <a:t>o</a:t>
            </a:r>
            <a:r>
              <a:rPr sz="1400" spc="-5" dirty="0">
                <a:latin typeface="Arial"/>
                <a:cs typeface="Arial"/>
              </a:rPr>
              <a:t>u</a:t>
            </a:r>
            <a:r>
              <a:rPr sz="1400" spc="60" dirty="0">
                <a:latin typeface="Arial"/>
                <a:cs typeface="Arial"/>
              </a:rPr>
              <a:t>b</a:t>
            </a:r>
            <a:r>
              <a:rPr sz="1400" spc="20" dirty="0">
                <a:latin typeface="Arial"/>
                <a:cs typeface="Arial"/>
              </a:rPr>
              <a:t>l</a:t>
            </a:r>
            <a:r>
              <a:rPr sz="1400" spc="-5" dirty="0">
                <a:latin typeface="Arial"/>
                <a:cs typeface="Arial"/>
              </a:rPr>
              <a:t>e-</a:t>
            </a:r>
            <a:r>
              <a:rPr sz="1400" spc="-15" dirty="0">
                <a:latin typeface="Arial"/>
                <a:cs typeface="Arial"/>
              </a:rPr>
              <a:t>c</a:t>
            </a:r>
            <a:r>
              <a:rPr sz="1400" spc="-25" dirty="0">
                <a:latin typeface="Arial"/>
                <a:cs typeface="Arial"/>
              </a:rPr>
              <a:t>h</a:t>
            </a:r>
            <a:r>
              <a:rPr sz="1400" spc="-5" dirty="0">
                <a:latin typeface="Arial"/>
                <a:cs typeface="Arial"/>
              </a:rPr>
              <a:t>e</a:t>
            </a:r>
            <a:r>
              <a:rPr sz="1400" spc="-30" dirty="0">
                <a:latin typeface="Arial"/>
                <a:cs typeface="Arial"/>
              </a:rPr>
              <a:t>ck</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105" dirty="0">
                <a:latin typeface="Arial"/>
                <a:cs typeface="Arial"/>
              </a:rPr>
              <a:t>s</a:t>
            </a:r>
            <a:r>
              <a:rPr sz="1400" spc="60" dirty="0">
                <a:latin typeface="Arial"/>
                <a:cs typeface="Arial"/>
              </a:rPr>
              <a:t>p</a:t>
            </a:r>
            <a:r>
              <a:rPr sz="1400" spc="-5" dirty="0">
                <a:latin typeface="Arial"/>
                <a:cs typeface="Arial"/>
              </a:rPr>
              <a:t>e</a:t>
            </a:r>
            <a:r>
              <a:rPr sz="1400" spc="20" dirty="0">
                <a:latin typeface="Arial"/>
                <a:cs typeface="Arial"/>
              </a:rPr>
              <a:t>lli</a:t>
            </a:r>
            <a:r>
              <a:rPr sz="1400" spc="-5" dirty="0">
                <a:latin typeface="Arial"/>
                <a:cs typeface="Arial"/>
              </a:rPr>
              <a:t>n</a:t>
            </a:r>
            <a:r>
              <a:rPr sz="1400" spc="70" dirty="0">
                <a:latin typeface="Arial"/>
                <a:cs typeface="Arial"/>
              </a:rPr>
              <a:t>g</a:t>
            </a:r>
            <a:r>
              <a:rPr sz="1400" spc="-10" dirty="0">
                <a:latin typeface="Arial"/>
                <a:cs typeface="Arial"/>
              </a:rPr>
              <a:t> </a:t>
            </a:r>
            <a:r>
              <a:rPr sz="1400" spc="35" dirty="0">
                <a:latin typeface="Arial"/>
                <a:cs typeface="Arial"/>
              </a:rPr>
              <a:t>o</a:t>
            </a:r>
            <a:r>
              <a:rPr sz="1400" spc="20" dirty="0">
                <a:latin typeface="Arial"/>
                <a:cs typeface="Arial"/>
              </a:rPr>
              <a:t>f</a:t>
            </a:r>
            <a:r>
              <a:rPr sz="1400" spc="-5" dirty="0">
                <a:latin typeface="Arial"/>
                <a:cs typeface="Arial"/>
              </a:rPr>
              <a:t> n</a:t>
            </a:r>
            <a:r>
              <a:rPr sz="1400" spc="-60" dirty="0">
                <a:latin typeface="Arial"/>
                <a:cs typeface="Arial"/>
              </a:rPr>
              <a:t>a</a:t>
            </a:r>
            <a:r>
              <a:rPr sz="1400" spc="10" dirty="0">
                <a:latin typeface="Arial"/>
                <a:cs typeface="Arial"/>
              </a:rPr>
              <a:t>m</a:t>
            </a:r>
            <a:r>
              <a:rPr sz="1400" spc="-5" dirty="0">
                <a:latin typeface="Arial"/>
                <a:cs typeface="Arial"/>
              </a:rPr>
              <a:t>e</a:t>
            </a:r>
            <a:r>
              <a:rPr sz="1400" spc="-105" dirty="0">
                <a:latin typeface="Arial"/>
                <a:cs typeface="Arial"/>
              </a:rPr>
              <a:t>s</a:t>
            </a:r>
            <a:r>
              <a:rPr sz="1400" dirty="0">
                <a:latin typeface="Arial"/>
                <a:cs typeface="Arial"/>
              </a:rPr>
              <a:t> </a:t>
            </a:r>
            <a:r>
              <a:rPr sz="1400" spc="20" dirty="0">
                <a:latin typeface="Arial"/>
                <a:cs typeface="Arial"/>
              </a:rPr>
              <a:t>i</a:t>
            </a:r>
            <a:r>
              <a:rPr sz="1400" dirty="0">
                <a:latin typeface="Arial"/>
                <a:cs typeface="Arial"/>
              </a:rPr>
              <a:t>n</a:t>
            </a:r>
            <a:r>
              <a:rPr sz="1400" spc="-10" dirty="0">
                <a:latin typeface="Arial"/>
                <a:cs typeface="Arial"/>
              </a:rPr>
              <a:t> </a:t>
            </a:r>
            <a:r>
              <a:rPr sz="1400" spc="60" dirty="0">
                <a:latin typeface="Arial"/>
                <a:cs typeface="Arial"/>
              </a:rPr>
              <a:t>p</a:t>
            </a:r>
            <a:r>
              <a:rPr sz="1400" spc="-5" dirty="0">
                <a:latin typeface="Arial"/>
                <a:cs typeface="Arial"/>
              </a:rPr>
              <a:t>h</a:t>
            </a:r>
            <a:r>
              <a:rPr sz="1400" spc="35" dirty="0">
                <a:latin typeface="Arial"/>
                <a:cs typeface="Arial"/>
              </a:rPr>
              <a:t>o</a:t>
            </a:r>
            <a:r>
              <a:rPr sz="1400" spc="65" dirty="0">
                <a:latin typeface="Arial"/>
                <a:cs typeface="Arial"/>
              </a:rPr>
              <a:t>t</a:t>
            </a:r>
            <a:r>
              <a:rPr sz="1400" spc="45" dirty="0">
                <a:latin typeface="Arial"/>
                <a:cs typeface="Arial"/>
              </a:rPr>
              <a:t>o</a:t>
            </a:r>
            <a:r>
              <a:rPr sz="1400" spc="-10" dirty="0">
                <a:latin typeface="Arial"/>
                <a:cs typeface="Arial"/>
              </a:rPr>
              <a:t> </a:t>
            </a:r>
            <a:r>
              <a:rPr sz="1400" spc="-25" dirty="0">
                <a:latin typeface="Arial"/>
                <a:cs typeface="Arial"/>
              </a:rPr>
              <a:t>c</a:t>
            </a:r>
            <a:r>
              <a:rPr sz="1400" spc="-45" dirty="0">
                <a:latin typeface="Arial"/>
                <a:cs typeface="Arial"/>
              </a:rPr>
              <a:t>r</a:t>
            </a:r>
            <a:r>
              <a:rPr sz="1400" spc="-5" dirty="0">
                <a:latin typeface="Arial"/>
                <a:cs typeface="Arial"/>
              </a:rPr>
              <a:t>e</a:t>
            </a:r>
            <a:r>
              <a:rPr sz="1400" spc="60" dirty="0">
                <a:latin typeface="Arial"/>
                <a:cs typeface="Arial"/>
              </a:rPr>
              <a:t>d</a:t>
            </a:r>
            <a:r>
              <a:rPr sz="1400" spc="20" dirty="0">
                <a:latin typeface="Arial"/>
                <a:cs typeface="Arial"/>
              </a:rPr>
              <a:t>i</a:t>
            </a:r>
            <a:r>
              <a:rPr sz="1400" spc="65" dirty="0">
                <a:latin typeface="Arial"/>
                <a:cs typeface="Arial"/>
              </a:rPr>
              <a:t>t</a:t>
            </a:r>
            <a:r>
              <a:rPr sz="1400" spc="-105" dirty="0">
                <a:latin typeface="Arial"/>
                <a:cs typeface="Arial"/>
              </a:rPr>
              <a:t>s</a:t>
            </a:r>
            <a:r>
              <a:rPr sz="1400" dirty="0">
                <a:latin typeface="Arial"/>
                <a:cs typeface="Arial"/>
              </a:rPr>
              <a:t>.</a:t>
            </a:r>
            <a:endParaRPr sz="1400">
              <a:latin typeface="Arial"/>
              <a:cs typeface="Arial"/>
            </a:endParaRPr>
          </a:p>
          <a:p>
            <a:pPr marL="298450" indent="-285750">
              <a:lnSpc>
                <a:spcPct val="100000"/>
              </a:lnSpc>
              <a:spcBef>
                <a:spcPts val="815"/>
              </a:spcBef>
              <a:buFont typeface="Arial"/>
              <a:buChar char="•"/>
              <a:tabLst>
                <a:tab pos="298450" algn="l"/>
              </a:tabLst>
            </a:pPr>
            <a:r>
              <a:rPr sz="1400" spc="-90" dirty="0">
                <a:latin typeface="Arial"/>
                <a:cs typeface="Arial"/>
              </a:rPr>
              <a:t>Use</a:t>
            </a:r>
            <a:r>
              <a:rPr sz="1400" spc="-10" dirty="0">
                <a:latin typeface="Arial"/>
                <a:cs typeface="Arial"/>
              </a:rPr>
              <a:t> </a:t>
            </a:r>
            <a:r>
              <a:rPr sz="1400" spc="65" dirty="0">
                <a:latin typeface="Arial"/>
                <a:cs typeface="Arial"/>
              </a:rPr>
              <a:t>t</a:t>
            </a:r>
            <a:r>
              <a:rPr sz="1400" spc="-5" dirty="0">
                <a:latin typeface="Arial"/>
                <a:cs typeface="Arial"/>
              </a:rPr>
              <a:t>h</a:t>
            </a:r>
            <a:r>
              <a:rPr sz="1400" spc="-45" dirty="0">
                <a:latin typeface="Arial"/>
                <a:cs typeface="Arial"/>
              </a:rPr>
              <a:t>is</a:t>
            </a:r>
            <a:r>
              <a:rPr sz="1400" dirty="0">
                <a:latin typeface="Arial"/>
                <a:cs typeface="Arial"/>
              </a:rPr>
              <a:t> </a:t>
            </a:r>
            <a:r>
              <a:rPr sz="1400" spc="15" dirty="0">
                <a:latin typeface="Arial"/>
                <a:cs typeface="Arial"/>
              </a:rPr>
              <a:t>f</a:t>
            </a:r>
            <a:r>
              <a:rPr sz="1400" spc="40" dirty="0">
                <a:latin typeface="Arial"/>
                <a:cs typeface="Arial"/>
              </a:rPr>
              <a:t>o</a:t>
            </a:r>
            <a:r>
              <a:rPr sz="1400" spc="10" dirty="0">
                <a:latin typeface="Arial"/>
                <a:cs typeface="Arial"/>
              </a:rPr>
              <a:t>r</a:t>
            </a:r>
            <a:r>
              <a:rPr sz="1400" spc="15" dirty="0">
                <a:latin typeface="Arial"/>
                <a:cs typeface="Arial"/>
              </a:rPr>
              <a:t>m</a:t>
            </a:r>
            <a:r>
              <a:rPr sz="1400" spc="-60" dirty="0">
                <a:latin typeface="Arial"/>
                <a:cs typeface="Arial"/>
              </a:rPr>
              <a:t>a</a:t>
            </a:r>
            <a:r>
              <a:rPr sz="1400" spc="70" dirty="0">
                <a:latin typeface="Arial"/>
                <a:cs typeface="Arial"/>
              </a:rPr>
              <a:t>t</a:t>
            </a:r>
            <a:r>
              <a:rPr sz="1400" spc="-5" dirty="0">
                <a:latin typeface="Arial"/>
                <a:cs typeface="Arial"/>
              </a:rPr>
              <a:t> </a:t>
            </a:r>
            <a:r>
              <a:rPr sz="1400" spc="15" dirty="0">
                <a:latin typeface="Arial"/>
                <a:cs typeface="Arial"/>
              </a:rPr>
              <a:t>f</a:t>
            </a:r>
            <a:r>
              <a:rPr sz="1400" spc="40" dirty="0">
                <a:latin typeface="Arial"/>
                <a:cs typeface="Arial"/>
              </a:rPr>
              <a:t>o</a:t>
            </a:r>
            <a:r>
              <a:rPr sz="1400" spc="-5" dirty="0">
                <a:latin typeface="Arial"/>
                <a:cs typeface="Arial"/>
              </a:rPr>
              <a:t>r </a:t>
            </a:r>
            <a:r>
              <a:rPr sz="1400" spc="-30" dirty="0">
                <a:latin typeface="Arial"/>
                <a:cs typeface="Arial"/>
              </a:rPr>
              <a:t>c</a:t>
            </a:r>
            <a:r>
              <a:rPr sz="1400" spc="-35" dirty="0">
                <a:latin typeface="Arial"/>
                <a:cs typeface="Arial"/>
              </a:rPr>
              <a:t>r</a:t>
            </a:r>
            <a:r>
              <a:rPr sz="1400" spc="-5" dirty="0">
                <a:latin typeface="Arial"/>
                <a:cs typeface="Arial"/>
              </a:rPr>
              <a:t>e</a:t>
            </a:r>
            <a:r>
              <a:rPr sz="1400" spc="65" dirty="0">
                <a:latin typeface="Arial"/>
                <a:cs typeface="Arial"/>
              </a:rPr>
              <a:t>d</a:t>
            </a:r>
            <a:r>
              <a:rPr sz="1400" spc="40" dirty="0">
                <a:latin typeface="Arial"/>
                <a:cs typeface="Arial"/>
              </a:rPr>
              <a:t>i</a:t>
            </a:r>
            <a:r>
              <a:rPr sz="1400" spc="45" dirty="0">
                <a:latin typeface="Arial"/>
                <a:cs typeface="Arial"/>
              </a:rPr>
              <a:t>t</a:t>
            </a:r>
            <a:r>
              <a:rPr sz="1400" spc="-105" dirty="0">
                <a:latin typeface="Arial"/>
                <a:cs typeface="Arial"/>
              </a:rPr>
              <a:t>s</a:t>
            </a:r>
            <a:r>
              <a:rPr sz="1400" dirty="0">
                <a:latin typeface="Arial"/>
                <a:cs typeface="Arial"/>
              </a:rPr>
              <a:t>:</a:t>
            </a:r>
            <a:r>
              <a:rPr sz="1400" spc="-5" dirty="0">
                <a:latin typeface="Arial"/>
                <a:cs typeface="Arial"/>
              </a:rPr>
              <a:t> </a:t>
            </a:r>
            <a:r>
              <a:rPr sz="1400" spc="5" dirty="0">
                <a:latin typeface="Arial"/>
                <a:cs typeface="Arial"/>
              </a:rPr>
              <a:t>A</a:t>
            </a:r>
            <a:r>
              <a:rPr sz="1400" dirty="0">
                <a:latin typeface="Arial"/>
                <a:cs typeface="Arial"/>
              </a:rPr>
              <a:t>u</a:t>
            </a:r>
            <a:r>
              <a:rPr sz="1400" spc="65" dirty="0">
                <a:latin typeface="Arial"/>
                <a:cs typeface="Arial"/>
              </a:rPr>
              <a:t>t</a:t>
            </a:r>
            <a:r>
              <a:rPr sz="1400" spc="-5" dirty="0">
                <a:latin typeface="Arial"/>
                <a:cs typeface="Arial"/>
              </a:rPr>
              <a:t>h</a:t>
            </a:r>
            <a:r>
              <a:rPr sz="1400" spc="40" dirty="0">
                <a:latin typeface="Arial"/>
                <a:cs typeface="Arial"/>
              </a:rPr>
              <a:t>o</a:t>
            </a:r>
            <a:r>
              <a:rPr sz="1400" spc="-10" dirty="0">
                <a:latin typeface="Arial"/>
                <a:cs typeface="Arial"/>
              </a:rPr>
              <a:t>r</a:t>
            </a:r>
            <a:r>
              <a:rPr sz="1400" spc="120" dirty="0">
                <a:latin typeface="Arial"/>
                <a:cs typeface="Arial"/>
              </a:rPr>
              <a:t>/</a:t>
            </a:r>
            <a:r>
              <a:rPr sz="1400" spc="55" dirty="0">
                <a:latin typeface="Arial"/>
                <a:cs typeface="Arial"/>
              </a:rPr>
              <a:t>A</a:t>
            </a:r>
            <a:r>
              <a:rPr sz="1400" spc="40" dirty="0">
                <a:latin typeface="Arial"/>
                <a:cs typeface="Arial"/>
              </a:rPr>
              <a:t>g</a:t>
            </a:r>
            <a:r>
              <a:rPr sz="1400" spc="-5" dirty="0">
                <a:latin typeface="Arial"/>
                <a:cs typeface="Arial"/>
              </a:rPr>
              <a:t>en</a:t>
            </a:r>
            <a:r>
              <a:rPr sz="1400" spc="-30" dirty="0">
                <a:latin typeface="Arial"/>
                <a:cs typeface="Arial"/>
              </a:rPr>
              <a:t>c</a:t>
            </a:r>
            <a:r>
              <a:rPr sz="1400" spc="-160" dirty="0">
                <a:latin typeface="Arial"/>
                <a:cs typeface="Arial"/>
              </a:rPr>
              <a:t>y</a:t>
            </a:r>
            <a:r>
              <a:rPr sz="1400" dirty="0">
                <a:latin typeface="Arial"/>
                <a:cs typeface="Arial"/>
              </a:rPr>
              <a:t>.</a:t>
            </a:r>
            <a:endParaRPr sz="1400">
              <a:latin typeface="Arial"/>
              <a:cs typeface="Arial"/>
            </a:endParaRPr>
          </a:p>
        </p:txBody>
      </p:sp>
      <p:sp>
        <p:nvSpPr>
          <p:cNvPr id="4" name="object 4"/>
          <p:cNvSpPr txBox="1"/>
          <p:nvPr/>
        </p:nvSpPr>
        <p:spPr>
          <a:xfrm>
            <a:off x="1027709" y="3779977"/>
            <a:ext cx="3959860" cy="1803400"/>
          </a:xfrm>
          <a:prstGeom prst="rect">
            <a:avLst/>
          </a:prstGeom>
        </p:spPr>
        <p:txBody>
          <a:bodyPr vert="horz" wrap="square" lIns="0" tIns="0" rIns="0" bIns="0" rtlCol="0">
            <a:spAutoFit/>
          </a:bodyPr>
          <a:lstStyle/>
          <a:p>
            <a:pPr marL="12700">
              <a:lnSpc>
                <a:spcPct val="100000"/>
              </a:lnSpc>
            </a:pPr>
            <a:r>
              <a:rPr sz="1350" b="1" i="1" spc="10" dirty="0">
                <a:latin typeface="Arial"/>
                <a:cs typeface="Arial"/>
              </a:rPr>
              <a:t>F</a:t>
            </a:r>
            <a:r>
              <a:rPr sz="1350" b="1" i="1" spc="20" dirty="0">
                <a:latin typeface="Arial"/>
                <a:cs typeface="Arial"/>
              </a:rPr>
              <a:t>o</a:t>
            </a:r>
            <a:r>
              <a:rPr sz="1350" b="1" i="1" spc="10" dirty="0">
                <a:latin typeface="Arial"/>
                <a:cs typeface="Arial"/>
              </a:rPr>
              <a:t>r </a:t>
            </a:r>
            <a:r>
              <a:rPr sz="1350" b="1" i="1" dirty="0">
                <a:latin typeface="Arial"/>
                <a:cs typeface="Arial"/>
              </a:rPr>
              <a:t>e</a:t>
            </a:r>
            <a:r>
              <a:rPr sz="1350" b="1" i="1" spc="5" dirty="0">
                <a:latin typeface="Arial"/>
                <a:cs typeface="Arial"/>
              </a:rPr>
              <a:t>x</a:t>
            </a:r>
            <a:r>
              <a:rPr sz="1350" b="1" i="1" spc="-35" dirty="0">
                <a:latin typeface="Arial"/>
                <a:cs typeface="Arial"/>
              </a:rPr>
              <a:t>a</a:t>
            </a:r>
            <a:r>
              <a:rPr sz="1350" b="1" i="1" spc="70" dirty="0">
                <a:latin typeface="Arial"/>
                <a:cs typeface="Arial"/>
              </a:rPr>
              <a:t>m</a:t>
            </a:r>
            <a:r>
              <a:rPr sz="1350" b="1" i="1" spc="100" dirty="0">
                <a:latin typeface="Arial"/>
                <a:cs typeface="Arial"/>
              </a:rPr>
              <a:t>p</a:t>
            </a:r>
            <a:r>
              <a:rPr sz="1350" b="1" i="1" spc="35" dirty="0">
                <a:latin typeface="Arial"/>
                <a:cs typeface="Arial"/>
              </a:rPr>
              <a:t>l</a:t>
            </a:r>
            <a:r>
              <a:rPr sz="1350" b="1" i="1" spc="10" dirty="0">
                <a:latin typeface="Arial"/>
                <a:cs typeface="Arial"/>
              </a:rPr>
              <a:t>e:</a:t>
            </a:r>
            <a:endParaRPr sz="1350" b="1" dirty="0">
              <a:latin typeface="Arial"/>
              <a:cs typeface="Arial"/>
            </a:endParaRPr>
          </a:p>
          <a:p>
            <a:pPr marL="12700">
              <a:lnSpc>
                <a:spcPct val="100000"/>
              </a:lnSpc>
              <a:spcBef>
                <a:spcPts val="844"/>
              </a:spcBef>
            </a:pPr>
            <a:r>
              <a:rPr sz="1400" b="1" spc="35" dirty="0">
                <a:latin typeface="Arial"/>
                <a:cs typeface="Arial"/>
              </a:rPr>
              <a:t>Omo</a:t>
            </a:r>
            <a:r>
              <a:rPr sz="1400" b="1" spc="30" dirty="0">
                <a:latin typeface="Arial"/>
                <a:cs typeface="Arial"/>
              </a:rPr>
              <a:t>h</a:t>
            </a:r>
            <a:r>
              <a:rPr sz="1400" b="1" spc="-10" dirty="0">
                <a:latin typeface="Arial"/>
                <a:cs typeface="Arial"/>
              </a:rPr>
              <a:t> </a:t>
            </a:r>
            <a:r>
              <a:rPr sz="1400" b="1" spc="10" dirty="0">
                <a:latin typeface="Arial"/>
                <a:cs typeface="Arial"/>
              </a:rPr>
              <a:t>Edo/</a:t>
            </a:r>
            <a:r>
              <a:rPr sz="1400" b="1" spc="30" dirty="0">
                <a:latin typeface="Arial"/>
                <a:cs typeface="Arial"/>
              </a:rPr>
              <a:t>C</a:t>
            </a:r>
            <a:r>
              <a:rPr sz="1400" b="1" spc="-35" dirty="0">
                <a:latin typeface="Arial"/>
                <a:cs typeface="Arial"/>
              </a:rPr>
              <a:t>C</a:t>
            </a:r>
            <a:r>
              <a:rPr sz="1400" b="1" spc="70" dirty="0">
                <a:latin typeface="Arial"/>
                <a:cs typeface="Arial"/>
              </a:rPr>
              <a:t>M</a:t>
            </a:r>
            <a:endParaRPr sz="1400" b="1" dirty="0">
              <a:latin typeface="Arial"/>
              <a:cs typeface="Arial"/>
            </a:endParaRPr>
          </a:p>
          <a:p>
            <a:pPr marL="12700">
              <a:lnSpc>
                <a:spcPct val="100000"/>
              </a:lnSpc>
              <a:spcBef>
                <a:spcPts val="815"/>
              </a:spcBef>
            </a:pPr>
            <a:r>
              <a:rPr sz="1400" b="1" spc="-25" dirty="0">
                <a:latin typeface="Arial"/>
                <a:cs typeface="Arial"/>
              </a:rPr>
              <a:t>Ch</a:t>
            </a:r>
            <a:r>
              <a:rPr sz="1400" b="1" spc="5" dirty="0">
                <a:latin typeface="Arial"/>
                <a:cs typeface="Arial"/>
              </a:rPr>
              <a:t>i</a:t>
            </a:r>
            <a:r>
              <a:rPr sz="1400" b="1" spc="10" dirty="0">
                <a:latin typeface="Arial"/>
                <a:cs typeface="Arial"/>
              </a:rPr>
              <a:t>n</a:t>
            </a:r>
            <a:r>
              <a:rPr sz="1400" b="1" dirty="0">
                <a:latin typeface="Arial"/>
                <a:cs typeface="Arial"/>
              </a:rPr>
              <a:t>we</a:t>
            </a:r>
            <a:r>
              <a:rPr sz="1400" b="1" spc="-10" dirty="0">
                <a:latin typeface="Arial"/>
                <a:cs typeface="Arial"/>
              </a:rPr>
              <a:t> </a:t>
            </a:r>
            <a:r>
              <a:rPr sz="1400" b="1" spc="70" dirty="0">
                <a:latin typeface="Arial"/>
                <a:cs typeface="Arial"/>
              </a:rPr>
              <a:t>O</a:t>
            </a:r>
            <a:r>
              <a:rPr sz="1400" b="1" spc="20" dirty="0">
                <a:latin typeface="Arial"/>
                <a:cs typeface="Arial"/>
              </a:rPr>
              <a:t>j</a:t>
            </a:r>
            <a:r>
              <a:rPr sz="1400" b="1" spc="35" dirty="0">
                <a:latin typeface="Arial"/>
                <a:cs typeface="Arial"/>
              </a:rPr>
              <a:t>o</a:t>
            </a:r>
            <a:r>
              <a:rPr sz="1400" b="1" spc="40" dirty="0">
                <a:latin typeface="Arial"/>
                <a:cs typeface="Arial"/>
              </a:rPr>
              <a:t>/</a:t>
            </a:r>
            <a:r>
              <a:rPr sz="1400" b="1" spc="55" dirty="0">
                <a:latin typeface="Arial"/>
                <a:cs typeface="Arial"/>
              </a:rPr>
              <a:t>I</a:t>
            </a:r>
            <a:r>
              <a:rPr sz="1400" b="1" spc="-5" dirty="0">
                <a:latin typeface="Arial"/>
                <a:cs typeface="Arial"/>
              </a:rPr>
              <a:t>n</a:t>
            </a:r>
            <a:r>
              <a:rPr sz="1400" b="1" spc="65" dirty="0">
                <a:latin typeface="Arial"/>
                <a:cs typeface="Arial"/>
              </a:rPr>
              <a:t>t</a:t>
            </a:r>
            <a:r>
              <a:rPr sz="1400" b="1" spc="-5" dirty="0">
                <a:latin typeface="Arial"/>
                <a:cs typeface="Arial"/>
              </a:rPr>
              <a:t>e</a:t>
            </a:r>
            <a:r>
              <a:rPr sz="1400" b="1" spc="35" dirty="0">
                <a:latin typeface="Arial"/>
                <a:cs typeface="Arial"/>
              </a:rPr>
              <a:t>g</a:t>
            </a:r>
            <a:r>
              <a:rPr sz="1400" b="1" spc="20" dirty="0">
                <a:latin typeface="Arial"/>
                <a:cs typeface="Arial"/>
              </a:rPr>
              <a:t>ri</a:t>
            </a:r>
            <a:r>
              <a:rPr sz="1400" b="1" spc="65" dirty="0">
                <a:latin typeface="Arial"/>
                <a:cs typeface="Arial"/>
              </a:rPr>
              <a:t>t</a:t>
            </a:r>
            <a:r>
              <a:rPr sz="1400" b="1" spc="-30" dirty="0">
                <a:latin typeface="Arial"/>
                <a:cs typeface="Arial"/>
              </a:rPr>
              <a:t>y</a:t>
            </a:r>
            <a:r>
              <a:rPr sz="1400" b="1" spc="-5" dirty="0">
                <a:latin typeface="Arial"/>
                <a:cs typeface="Arial"/>
              </a:rPr>
              <a:t> </a:t>
            </a:r>
            <a:r>
              <a:rPr sz="1400" b="1" spc="-140" dirty="0">
                <a:latin typeface="Arial"/>
                <a:cs typeface="Arial"/>
              </a:rPr>
              <a:t>P</a:t>
            </a:r>
            <a:r>
              <a:rPr sz="1400" b="1" spc="20" dirty="0">
                <a:latin typeface="Arial"/>
                <a:cs typeface="Arial"/>
              </a:rPr>
              <a:t>i</a:t>
            </a:r>
            <a:r>
              <a:rPr sz="1400" b="1" spc="-30" dirty="0">
                <a:latin typeface="Arial"/>
                <a:cs typeface="Arial"/>
              </a:rPr>
              <a:t>c</a:t>
            </a:r>
            <a:r>
              <a:rPr sz="1400" b="1" spc="65" dirty="0">
                <a:latin typeface="Arial"/>
                <a:cs typeface="Arial"/>
              </a:rPr>
              <a:t>t</a:t>
            </a:r>
            <a:r>
              <a:rPr sz="1400" b="1" spc="-5" dirty="0">
                <a:latin typeface="Arial"/>
                <a:cs typeface="Arial"/>
              </a:rPr>
              <a:t>u</a:t>
            </a:r>
            <a:r>
              <a:rPr sz="1400" b="1" spc="-35" dirty="0">
                <a:latin typeface="Arial"/>
                <a:cs typeface="Arial"/>
              </a:rPr>
              <a:t>r</a:t>
            </a:r>
            <a:r>
              <a:rPr sz="1400" b="1" spc="-5" dirty="0">
                <a:latin typeface="Arial"/>
                <a:cs typeface="Arial"/>
              </a:rPr>
              <a:t>e</a:t>
            </a:r>
            <a:r>
              <a:rPr sz="1400" b="1" spc="-105" dirty="0">
                <a:latin typeface="Arial"/>
                <a:cs typeface="Arial"/>
              </a:rPr>
              <a:t>s</a:t>
            </a:r>
            <a:endParaRPr sz="1400" b="1" dirty="0">
              <a:latin typeface="Arial"/>
              <a:cs typeface="Arial"/>
            </a:endParaRPr>
          </a:p>
          <a:p>
            <a:pPr marL="12700">
              <a:lnSpc>
                <a:spcPct val="100000"/>
              </a:lnSpc>
              <a:spcBef>
                <a:spcPts val="815"/>
              </a:spcBef>
            </a:pPr>
            <a:r>
              <a:rPr sz="1400" spc="-55" dirty="0">
                <a:latin typeface="Arial"/>
                <a:cs typeface="Arial"/>
              </a:rPr>
              <a:t>S</a:t>
            </a:r>
            <a:r>
              <a:rPr sz="1400" spc="-50" dirty="0">
                <a:latin typeface="Arial"/>
                <a:cs typeface="Arial"/>
              </a:rPr>
              <a:t>p</a:t>
            </a:r>
            <a:r>
              <a:rPr sz="1400" spc="10" dirty="0">
                <a:latin typeface="Arial"/>
                <a:cs typeface="Arial"/>
              </a:rPr>
              <a:t>e</a:t>
            </a:r>
            <a:r>
              <a:rPr sz="1400" spc="5" dirty="0">
                <a:latin typeface="Arial"/>
                <a:cs typeface="Arial"/>
              </a:rPr>
              <a:t>l</a:t>
            </a:r>
            <a:r>
              <a:rPr sz="1400" spc="20" dirty="0">
                <a:latin typeface="Arial"/>
                <a:cs typeface="Arial"/>
              </a:rPr>
              <a:t>l</a:t>
            </a:r>
            <a:r>
              <a:rPr sz="1400" dirty="0">
                <a:latin typeface="Arial"/>
                <a:cs typeface="Arial"/>
              </a:rPr>
              <a:t> </a:t>
            </a:r>
            <a:r>
              <a:rPr sz="1400" spc="40" dirty="0">
                <a:latin typeface="Arial"/>
                <a:cs typeface="Arial"/>
              </a:rPr>
              <a:t>ou</a:t>
            </a:r>
            <a:r>
              <a:rPr sz="1400" spc="20" dirty="0">
                <a:latin typeface="Arial"/>
                <a:cs typeface="Arial"/>
              </a:rPr>
              <a:t>t</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60" dirty="0">
                <a:latin typeface="Arial"/>
                <a:cs typeface="Arial"/>
              </a:rPr>
              <a:t>a</a:t>
            </a:r>
            <a:r>
              <a:rPr sz="1400" spc="60" dirty="0">
                <a:latin typeface="Arial"/>
                <a:cs typeface="Arial"/>
              </a:rPr>
              <a:t>g</a:t>
            </a:r>
            <a:r>
              <a:rPr sz="1400" spc="-25" dirty="0">
                <a:latin typeface="Arial"/>
                <a:cs typeface="Arial"/>
              </a:rPr>
              <a:t>en</a:t>
            </a:r>
            <a:r>
              <a:rPr sz="1400" spc="-15" dirty="0">
                <a:latin typeface="Arial"/>
                <a:cs typeface="Arial"/>
              </a:rPr>
              <a:t>c</a:t>
            </a:r>
            <a:r>
              <a:rPr sz="1400" spc="-30" dirty="0">
                <a:latin typeface="Arial"/>
                <a:cs typeface="Arial"/>
              </a:rPr>
              <a:t>y</a:t>
            </a:r>
            <a:r>
              <a:rPr sz="1400" spc="-5" dirty="0">
                <a:latin typeface="Arial"/>
                <a:cs typeface="Arial"/>
              </a:rPr>
              <a:t> </a:t>
            </a:r>
            <a:r>
              <a:rPr sz="1400" spc="-40" dirty="0">
                <a:latin typeface="Arial"/>
                <a:cs typeface="Arial"/>
              </a:rPr>
              <a:t>na</a:t>
            </a:r>
            <a:r>
              <a:rPr sz="1400" spc="15" dirty="0">
                <a:latin typeface="Arial"/>
                <a:cs typeface="Arial"/>
              </a:rPr>
              <a:t>m</a:t>
            </a:r>
            <a:r>
              <a:rPr sz="1400" dirty="0">
                <a:latin typeface="Arial"/>
                <a:cs typeface="Arial"/>
              </a:rPr>
              <a:t>e</a:t>
            </a:r>
            <a:r>
              <a:rPr sz="1400" spc="-10" dirty="0">
                <a:latin typeface="Arial"/>
                <a:cs typeface="Arial"/>
              </a:rPr>
              <a:t> </a:t>
            </a:r>
            <a:r>
              <a:rPr sz="1400" spc="20" dirty="0">
                <a:latin typeface="Arial"/>
                <a:cs typeface="Arial"/>
              </a:rPr>
              <a:t>i</a:t>
            </a:r>
            <a:r>
              <a:rPr sz="1400" dirty="0">
                <a:latin typeface="Arial"/>
                <a:cs typeface="Arial"/>
              </a:rPr>
              <a:t>n</a:t>
            </a:r>
            <a:r>
              <a:rPr sz="1400" spc="-10" dirty="0">
                <a:latin typeface="Arial"/>
                <a:cs typeface="Arial"/>
              </a:rPr>
              <a:t> </a:t>
            </a:r>
            <a:r>
              <a:rPr sz="1400" spc="15" dirty="0">
                <a:latin typeface="Arial"/>
                <a:cs typeface="Arial"/>
              </a:rPr>
              <a:t>f</a:t>
            </a:r>
            <a:r>
              <a:rPr sz="1400" spc="10" dirty="0">
                <a:latin typeface="Arial"/>
                <a:cs typeface="Arial"/>
              </a:rPr>
              <a:t>u</a:t>
            </a:r>
            <a:r>
              <a:rPr sz="1400" spc="5" dirty="0">
                <a:latin typeface="Arial"/>
                <a:cs typeface="Arial"/>
              </a:rPr>
              <a:t>l</a:t>
            </a:r>
            <a:r>
              <a:rPr sz="1400" spc="20" dirty="0">
                <a:latin typeface="Arial"/>
                <a:cs typeface="Arial"/>
              </a:rPr>
              <a:t>l</a:t>
            </a:r>
            <a:r>
              <a:rPr sz="1400" dirty="0">
                <a:latin typeface="Arial"/>
                <a:cs typeface="Arial"/>
              </a:rPr>
              <a:t>,</a:t>
            </a:r>
            <a:r>
              <a:rPr sz="1400" spc="-5" dirty="0">
                <a:latin typeface="Arial"/>
                <a:cs typeface="Arial"/>
              </a:rPr>
              <a:t> </a:t>
            </a:r>
            <a:r>
              <a:rPr sz="1400" spc="-25" dirty="0">
                <a:latin typeface="Arial"/>
                <a:cs typeface="Arial"/>
              </a:rPr>
              <a:t>e</a:t>
            </a:r>
            <a:r>
              <a:rPr sz="1400" spc="-15" dirty="0">
                <a:latin typeface="Arial"/>
                <a:cs typeface="Arial"/>
              </a:rPr>
              <a:t>x</a:t>
            </a:r>
            <a:r>
              <a:rPr sz="1400" spc="-30" dirty="0">
                <a:latin typeface="Arial"/>
                <a:cs typeface="Arial"/>
              </a:rPr>
              <a:t>c</a:t>
            </a:r>
            <a:r>
              <a:rPr sz="1400" spc="25" dirty="0">
                <a:latin typeface="Arial"/>
                <a:cs typeface="Arial"/>
              </a:rPr>
              <a:t>e</a:t>
            </a:r>
            <a:r>
              <a:rPr sz="1400" spc="20" dirty="0">
                <a:latin typeface="Arial"/>
                <a:cs typeface="Arial"/>
              </a:rPr>
              <a:t>p</a:t>
            </a:r>
            <a:r>
              <a:rPr sz="1400" spc="70" dirty="0">
                <a:latin typeface="Arial"/>
                <a:cs typeface="Arial"/>
              </a:rPr>
              <a:t>t</a:t>
            </a:r>
            <a:r>
              <a:rPr sz="1400" spc="-5" dirty="0">
                <a:latin typeface="Arial"/>
                <a:cs typeface="Arial"/>
              </a:rPr>
              <a:t> </a:t>
            </a:r>
            <a:r>
              <a:rPr sz="1400" spc="-35" dirty="0">
                <a:latin typeface="Arial"/>
                <a:cs typeface="Arial"/>
              </a:rPr>
              <a:t>CC</a:t>
            </a:r>
            <a:r>
              <a:rPr sz="1400" spc="70" dirty="0">
                <a:latin typeface="Arial"/>
                <a:cs typeface="Arial"/>
              </a:rPr>
              <a:t>M</a:t>
            </a:r>
            <a:r>
              <a:rPr sz="1400" dirty="0">
                <a:latin typeface="Arial"/>
                <a:cs typeface="Arial"/>
              </a:rPr>
              <a:t>.</a:t>
            </a:r>
          </a:p>
          <a:p>
            <a:pPr marL="298450" marR="5080" indent="-285750">
              <a:lnSpc>
                <a:spcPts val="2620"/>
              </a:lnSpc>
              <a:spcBef>
                <a:spcPts val="120"/>
              </a:spcBef>
              <a:buFont typeface="Arial"/>
              <a:buChar char="•"/>
              <a:tabLst>
                <a:tab pos="298450" algn="l"/>
              </a:tabLst>
            </a:pPr>
            <a:r>
              <a:rPr sz="1400" spc="-75" dirty="0">
                <a:latin typeface="Arial"/>
                <a:cs typeface="Arial"/>
              </a:rPr>
              <a:t>Pr</a:t>
            </a:r>
            <a:r>
              <a:rPr sz="1400" spc="20" dirty="0">
                <a:latin typeface="Arial"/>
                <a:cs typeface="Arial"/>
              </a:rPr>
              <a:t>i</a:t>
            </a:r>
            <a:r>
              <a:rPr sz="1400" spc="40" dirty="0">
                <a:latin typeface="Arial"/>
                <a:cs typeface="Arial"/>
              </a:rPr>
              <a:t>o</a:t>
            </a:r>
            <a:r>
              <a:rPr sz="1400" spc="-5" dirty="0">
                <a:latin typeface="Arial"/>
                <a:cs typeface="Arial"/>
              </a:rPr>
              <a:t>r </a:t>
            </a:r>
            <a:r>
              <a:rPr sz="1400" spc="65" dirty="0">
                <a:latin typeface="Arial"/>
                <a:cs typeface="Arial"/>
              </a:rPr>
              <a:t>t</a:t>
            </a:r>
            <a:r>
              <a:rPr sz="1400" spc="45" dirty="0">
                <a:latin typeface="Arial"/>
                <a:cs typeface="Arial"/>
              </a:rPr>
              <a:t>o</a:t>
            </a:r>
            <a:r>
              <a:rPr sz="1400" spc="-10" dirty="0">
                <a:latin typeface="Arial"/>
                <a:cs typeface="Arial"/>
              </a:rPr>
              <a:t> </a:t>
            </a:r>
            <a:r>
              <a:rPr sz="1400" spc="65" dirty="0">
                <a:latin typeface="Arial"/>
                <a:cs typeface="Arial"/>
              </a:rPr>
              <a:t>p</a:t>
            </a:r>
            <a:r>
              <a:rPr sz="1400" spc="25" dirty="0">
                <a:latin typeface="Arial"/>
                <a:cs typeface="Arial"/>
              </a:rPr>
              <a:t>ub</a:t>
            </a:r>
            <a:r>
              <a:rPr sz="1400" spc="20" dirty="0">
                <a:latin typeface="Arial"/>
                <a:cs typeface="Arial"/>
              </a:rPr>
              <a:t>li</a:t>
            </a:r>
            <a:r>
              <a:rPr sz="1400" spc="-30" dirty="0">
                <a:latin typeface="Arial"/>
                <a:cs typeface="Arial"/>
              </a:rPr>
              <a:t>c</a:t>
            </a:r>
            <a:r>
              <a:rPr sz="1400" spc="-60" dirty="0">
                <a:latin typeface="Arial"/>
                <a:cs typeface="Arial"/>
              </a:rPr>
              <a:t>a</a:t>
            </a:r>
            <a:r>
              <a:rPr sz="1400" spc="65" dirty="0">
                <a:latin typeface="Arial"/>
                <a:cs typeface="Arial"/>
              </a:rPr>
              <a:t>t</a:t>
            </a:r>
            <a:r>
              <a:rPr sz="1400" spc="20" dirty="0">
                <a:latin typeface="Arial"/>
                <a:cs typeface="Arial"/>
              </a:rPr>
              <a:t>i</a:t>
            </a:r>
            <a:r>
              <a:rPr sz="1400" spc="40" dirty="0">
                <a:latin typeface="Arial"/>
                <a:cs typeface="Arial"/>
              </a:rPr>
              <a:t>o</a:t>
            </a:r>
            <a:r>
              <a:rPr sz="1400" spc="-5" dirty="0">
                <a:latin typeface="Arial"/>
                <a:cs typeface="Arial"/>
              </a:rPr>
              <a:t>n</a:t>
            </a:r>
            <a:r>
              <a:rPr sz="1400" dirty="0">
                <a:latin typeface="Arial"/>
                <a:cs typeface="Arial"/>
              </a:rPr>
              <a:t>,</a:t>
            </a:r>
            <a:r>
              <a:rPr sz="1400" spc="-5" dirty="0">
                <a:latin typeface="Arial"/>
                <a:cs typeface="Arial"/>
              </a:rPr>
              <a:t> </a:t>
            </a:r>
            <a:r>
              <a:rPr sz="1400" spc="65" dirty="0">
                <a:latin typeface="Arial"/>
                <a:cs typeface="Arial"/>
              </a:rPr>
              <a:t>g</a:t>
            </a:r>
            <a:r>
              <a:rPr sz="1400" spc="40" dirty="0">
                <a:latin typeface="Arial"/>
                <a:cs typeface="Arial"/>
              </a:rPr>
              <a:t>e</a:t>
            </a:r>
            <a:r>
              <a:rPr sz="1400" spc="20" dirty="0">
                <a:latin typeface="Arial"/>
                <a:cs typeface="Arial"/>
              </a:rPr>
              <a:t>t</a:t>
            </a:r>
            <a:r>
              <a:rPr sz="1400" spc="-5" dirty="0">
                <a:latin typeface="Arial"/>
                <a:cs typeface="Arial"/>
              </a:rPr>
              <a:t> </a:t>
            </a:r>
            <a:r>
              <a:rPr sz="1400" spc="20" dirty="0">
                <a:latin typeface="Arial"/>
                <a:cs typeface="Arial"/>
              </a:rPr>
              <a:t>i</a:t>
            </a:r>
            <a:r>
              <a:rPr sz="1400" spc="5" dirty="0">
                <a:latin typeface="Arial"/>
                <a:cs typeface="Arial"/>
              </a:rPr>
              <a:t>nf</a:t>
            </a:r>
            <a:r>
              <a:rPr sz="1400" spc="40" dirty="0">
                <a:latin typeface="Arial"/>
                <a:cs typeface="Arial"/>
              </a:rPr>
              <a:t>o</a:t>
            </a:r>
            <a:r>
              <a:rPr sz="1400" spc="10" dirty="0">
                <a:latin typeface="Arial"/>
                <a:cs typeface="Arial"/>
              </a:rPr>
              <a:t>r</a:t>
            </a:r>
            <a:r>
              <a:rPr sz="1400" spc="15" dirty="0">
                <a:latin typeface="Arial"/>
                <a:cs typeface="Arial"/>
              </a:rPr>
              <a:t>m</a:t>
            </a:r>
            <a:r>
              <a:rPr sz="1400" spc="-60" dirty="0">
                <a:latin typeface="Arial"/>
                <a:cs typeface="Arial"/>
              </a:rPr>
              <a:t>a</a:t>
            </a:r>
            <a:r>
              <a:rPr sz="1400" spc="65" dirty="0">
                <a:latin typeface="Arial"/>
                <a:cs typeface="Arial"/>
              </a:rPr>
              <a:t>t</a:t>
            </a:r>
            <a:r>
              <a:rPr sz="1400" spc="20" dirty="0">
                <a:latin typeface="Arial"/>
                <a:cs typeface="Arial"/>
              </a:rPr>
              <a:t>i</a:t>
            </a:r>
            <a:r>
              <a:rPr sz="1400" spc="40" dirty="0">
                <a:latin typeface="Arial"/>
                <a:cs typeface="Arial"/>
              </a:rPr>
              <a:t>o</a:t>
            </a:r>
            <a:r>
              <a:rPr sz="1400" dirty="0">
                <a:latin typeface="Arial"/>
                <a:cs typeface="Arial"/>
              </a:rPr>
              <a:t>n</a:t>
            </a:r>
            <a:r>
              <a:rPr sz="1400" spc="-10" dirty="0">
                <a:latin typeface="Arial"/>
                <a:cs typeface="Arial"/>
              </a:rPr>
              <a:t> </a:t>
            </a:r>
            <a:r>
              <a:rPr sz="1400" spc="-60" dirty="0">
                <a:latin typeface="Arial"/>
                <a:cs typeface="Arial"/>
              </a:rPr>
              <a:t>a</a:t>
            </a:r>
            <a:r>
              <a:rPr sz="1400" spc="65" dirty="0">
                <a:latin typeface="Arial"/>
                <a:cs typeface="Arial"/>
              </a:rPr>
              <a:t>b</a:t>
            </a:r>
            <a:r>
              <a:rPr sz="1400" spc="40" dirty="0">
                <a:latin typeface="Arial"/>
                <a:cs typeface="Arial"/>
              </a:rPr>
              <a:t>ou</a:t>
            </a:r>
            <a:r>
              <a:rPr sz="1400" spc="20" dirty="0">
                <a:latin typeface="Arial"/>
                <a:cs typeface="Arial"/>
              </a:rPr>
              <a:t>t</a:t>
            </a:r>
            <a:r>
              <a:rPr sz="1400" spc="-5" dirty="0">
                <a:latin typeface="Arial"/>
                <a:cs typeface="Arial"/>
              </a:rPr>
              <a:t> </a:t>
            </a:r>
            <a:r>
              <a:rPr sz="1400" spc="65" dirty="0">
                <a:latin typeface="Arial"/>
                <a:cs typeface="Arial"/>
              </a:rPr>
              <a:t>t</a:t>
            </a:r>
            <a:r>
              <a:rPr sz="1400" spc="-5" dirty="0">
                <a:latin typeface="Arial"/>
                <a:cs typeface="Arial"/>
              </a:rPr>
              <a:t>he </a:t>
            </a:r>
            <a:r>
              <a:rPr sz="1400" spc="20" dirty="0">
                <a:latin typeface="Arial"/>
                <a:cs typeface="Arial"/>
              </a:rPr>
              <a:t>p</a:t>
            </a:r>
            <a:r>
              <a:rPr sz="1400" spc="25" dirty="0">
                <a:latin typeface="Arial"/>
                <a:cs typeface="Arial"/>
              </a:rPr>
              <a:t>h</a:t>
            </a:r>
            <a:r>
              <a:rPr sz="1400" spc="65" dirty="0">
                <a:latin typeface="Arial"/>
                <a:cs typeface="Arial"/>
              </a:rPr>
              <a:t>o</a:t>
            </a:r>
            <a:r>
              <a:rPr sz="1400" spc="30" dirty="0">
                <a:latin typeface="Arial"/>
                <a:cs typeface="Arial"/>
              </a:rPr>
              <a:t>t</a:t>
            </a:r>
            <a:r>
              <a:rPr sz="1400" spc="35" dirty="0">
                <a:latin typeface="Arial"/>
                <a:cs typeface="Arial"/>
              </a:rPr>
              <a:t>og</a:t>
            </a:r>
            <a:r>
              <a:rPr sz="1400" spc="20" dirty="0">
                <a:latin typeface="Arial"/>
                <a:cs typeface="Arial"/>
              </a:rPr>
              <a:t>r</a:t>
            </a:r>
            <a:r>
              <a:rPr sz="1400" spc="-60" dirty="0">
                <a:latin typeface="Arial"/>
                <a:cs typeface="Arial"/>
              </a:rPr>
              <a:t>a</a:t>
            </a:r>
            <a:r>
              <a:rPr sz="1400" spc="20" dirty="0">
                <a:latin typeface="Arial"/>
                <a:cs typeface="Arial"/>
              </a:rPr>
              <a:t>p</a:t>
            </a:r>
            <a:r>
              <a:rPr sz="1400" spc="30" dirty="0">
                <a:latin typeface="Arial"/>
                <a:cs typeface="Arial"/>
              </a:rPr>
              <a:t>h</a:t>
            </a:r>
            <a:r>
              <a:rPr sz="1400" spc="-5" dirty="0">
                <a:latin typeface="Arial"/>
                <a:cs typeface="Arial"/>
              </a:rPr>
              <a:t> </a:t>
            </a:r>
            <a:r>
              <a:rPr sz="1400" spc="15" dirty="0">
                <a:latin typeface="Arial"/>
                <a:cs typeface="Arial"/>
              </a:rPr>
              <a:t>f</a:t>
            </a:r>
            <a:r>
              <a:rPr sz="1400" spc="20" dirty="0">
                <a:latin typeface="Arial"/>
                <a:cs typeface="Arial"/>
              </a:rPr>
              <a:t>o</a:t>
            </a:r>
            <a:r>
              <a:rPr sz="1400" spc="15" dirty="0">
                <a:latin typeface="Arial"/>
                <a:cs typeface="Arial"/>
              </a:rPr>
              <a:t>r</a:t>
            </a:r>
            <a:r>
              <a:rPr sz="1400" spc="-5" dirty="0">
                <a:latin typeface="Arial"/>
                <a:cs typeface="Arial"/>
              </a:rPr>
              <a:t> </a:t>
            </a:r>
            <a:r>
              <a:rPr sz="1400" spc="-55" dirty="0">
                <a:latin typeface="Arial"/>
                <a:cs typeface="Arial"/>
              </a:rPr>
              <a:t>a</a:t>
            </a:r>
            <a:r>
              <a:rPr sz="1400" spc="-5" dirty="0">
                <a:latin typeface="Arial"/>
                <a:cs typeface="Arial"/>
              </a:rPr>
              <a:t> </a:t>
            </a:r>
            <a:r>
              <a:rPr sz="1400" spc="-30" dirty="0">
                <a:latin typeface="Arial"/>
                <a:cs typeface="Arial"/>
              </a:rPr>
              <a:t>c</a:t>
            </a:r>
            <a:r>
              <a:rPr sz="1400" spc="-60" dirty="0">
                <a:latin typeface="Arial"/>
                <a:cs typeface="Arial"/>
              </a:rPr>
              <a:t>a</a:t>
            </a:r>
            <a:r>
              <a:rPr sz="1400" spc="90" dirty="0">
                <a:latin typeface="Arial"/>
                <a:cs typeface="Arial"/>
              </a:rPr>
              <a:t>p</a:t>
            </a:r>
            <a:r>
              <a:rPr sz="1400" spc="45" dirty="0">
                <a:latin typeface="Arial"/>
                <a:cs typeface="Arial"/>
              </a:rPr>
              <a:t>t</a:t>
            </a:r>
            <a:r>
              <a:rPr sz="1400" spc="20" dirty="0">
                <a:latin typeface="Arial"/>
                <a:cs typeface="Arial"/>
              </a:rPr>
              <a:t>i</a:t>
            </a:r>
            <a:r>
              <a:rPr sz="1400" spc="10" dirty="0">
                <a:latin typeface="Arial"/>
                <a:cs typeface="Arial"/>
              </a:rPr>
              <a:t>on</a:t>
            </a:r>
            <a:endParaRPr sz="1400" dirty="0">
              <a:latin typeface="Arial"/>
              <a:cs typeface="Arial"/>
            </a:endParaRPr>
          </a:p>
        </p:txBody>
      </p:sp>
      <p:sp>
        <p:nvSpPr>
          <p:cNvPr id="5" name="object 5"/>
          <p:cNvSpPr txBox="1"/>
          <p:nvPr/>
        </p:nvSpPr>
        <p:spPr>
          <a:xfrm>
            <a:off x="6811554" y="924000"/>
            <a:ext cx="4442460" cy="837565"/>
          </a:xfrm>
          <a:prstGeom prst="rect">
            <a:avLst/>
          </a:prstGeom>
        </p:spPr>
        <p:txBody>
          <a:bodyPr vert="horz" wrap="square" lIns="0" tIns="0" rIns="0" bIns="0" rtlCol="0">
            <a:spAutoFit/>
          </a:bodyPr>
          <a:lstStyle/>
          <a:p>
            <a:pPr marL="12700">
              <a:lnSpc>
                <a:spcPct val="100000"/>
              </a:lnSpc>
            </a:pPr>
            <a:r>
              <a:rPr sz="1350" spc="35" dirty="0">
                <a:latin typeface="Lucida Sans"/>
                <a:cs typeface="Lucida Sans"/>
              </a:rPr>
              <a:t>Q</a:t>
            </a:r>
            <a:r>
              <a:rPr sz="1350" spc="20" dirty="0">
                <a:latin typeface="Lucida Sans"/>
                <a:cs typeface="Lucida Sans"/>
              </a:rPr>
              <a:t>u</a:t>
            </a:r>
            <a:r>
              <a:rPr sz="1350" spc="-30" dirty="0">
                <a:latin typeface="Lucida Sans"/>
                <a:cs typeface="Lucida Sans"/>
              </a:rPr>
              <a:t>a</a:t>
            </a:r>
            <a:r>
              <a:rPr sz="1350" spc="-55" dirty="0">
                <a:latin typeface="Lucida Sans"/>
                <a:cs typeface="Lucida Sans"/>
              </a:rPr>
              <a:t>li</a:t>
            </a:r>
            <a:r>
              <a:rPr sz="1350" spc="-50" dirty="0">
                <a:latin typeface="Lucida Sans"/>
                <a:cs typeface="Lucida Sans"/>
              </a:rPr>
              <a:t>t</a:t>
            </a:r>
            <a:r>
              <a:rPr sz="1350" spc="-40" dirty="0">
                <a:latin typeface="Lucida Sans"/>
                <a:cs typeface="Lucida Sans"/>
              </a:rPr>
              <a:t>y </a:t>
            </a:r>
            <a:r>
              <a:rPr sz="1350" spc="15" dirty="0">
                <a:latin typeface="Lucida Sans"/>
                <a:cs typeface="Lucida Sans"/>
              </a:rPr>
              <a:t>O</a:t>
            </a:r>
            <a:r>
              <a:rPr sz="1350" dirty="0">
                <a:latin typeface="Lucida Sans"/>
                <a:cs typeface="Lucida Sans"/>
              </a:rPr>
              <a:t>r</a:t>
            </a:r>
            <a:r>
              <a:rPr sz="1350" spc="-55" dirty="0">
                <a:latin typeface="Lucida Sans"/>
                <a:cs typeface="Lucida Sans"/>
              </a:rPr>
              <a:t>i</a:t>
            </a:r>
            <a:r>
              <a:rPr sz="1350" spc="-30" dirty="0">
                <a:latin typeface="Lucida Sans"/>
                <a:cs typeface="Lucida Sans"/>
              </a:rPr>
              <a:t>g</a:t>
            </a:r>
            <a:r>
              <a:rPr sz="1350" spc="-20" dirty="0">
                <a:latin typeface="Lucida Sans"/>
                <a:cs typeface="Lucida Sans"/>
              </a:rPr>
              <a:t>i</a:t>
            </a:r>
            <a:r>
              <a:rPr sz="1350" spc="-75" dirty="0">
                <a:latin typeface="Lucida Sans"/>
                <a:cs typeface="Lucida Sans"/>
              </a:rPr>
              <a:t>n</a:t>
            </a:r>
            <a:r>
              <a:rPr sz="1350" spc="-30" dirty="0">
                <a:latin typeface="Lucida Sans"/>
                <a:cs typeface="Lucida Sans"/>
              </a:rPr>
              <a:t>a</a:t>
            </a:r>
            <a:r>
              <a:rPr sz="1350" spc="-80" dirty="0">
                <a:latin typeface="Lucida Sans"/>
                <a:cs typeface="Lucida Sans"/>
              </a:rPr>
              <a:t>ls</a:t>
            </a:r>
            <a:endParaRPr sz="1350">
              <a:latin typeface="Lucida Sans"/>
              <a:cs typeface="Lucida Sans"/>
            </a:endParaRPr>
          </a:p>
          <a:p>
            <a:pPr marL="12700" marR="5080">
              <a:lnSpc>
                <a:spcPct val="148600"/>
              </a:lnSpc>
              <a:spcBef>
                <a:spcPts val="30"/>
              </a:spcBef>
            </a:pPr>
            <a:r>
              <a:rPr sz="1400" spc="-25" dirty="0">
                <a:latin typeface="Arial"/>
                <a:cs typeface="Arial"/>
              </a:rPr>
              <a:t>Fo</a:t>
            </a:r>
            <a:r>
              <a:rPr sz="1400" spc="-5" dirty="0">
                <a:latin typeface="Arial"/>
                <a:cs typeface="Arial"/>
              </a:rPr>
              <a:t>r </a:t>
            </a:r>
            <a:r>
              <a:rPr sz="1400" spc="60" dirty="0">
                <a:latin typeface="Arial"/>
                <a:cs typeface="Arial"/>
              </a:rPr>
              <a:t>d</a:t>
            </a:r>
            <a:r>
              <a:rPr sz="1400" spc="20" dirty="0">
                <a:latin typeface="Arial"/>
                <a:cs typeface="Arial"/>
              </a:rPr>
              <a:t>i</a:t>
            </a:r>
            <a:r>
              <a:rPr sz="1400" spc="60" dirty="0">
                <a:latin typeface="Arial"/>
                <a:cs typeface="Arial"/>
              </a:rPr>
              <a:t>g</a:t>
            </a:r>
            <a:r>
              <a:rPr sz="1400" spc="20" dirty="0">
                <a:latin typeface="Arial"/>
                <a:cs typeface="Arial"/>
              </a:rPr>
              <a:t>i</a:t>
            </a:r>
            <a:r>
              <a:rPr sz="1400" spc="65" dirty="0">
                <a:latin typeface="Arial"/>
                <a:cs typeface="Arial"/>
              </a:rPr>
              <a:t>t</a:t>
            </a:r>
            <a:r>
              <a:rPr sz="1400" spc="-60" dirty="0">
                <a:latin typeface="Arial"/>
                <a:cs typeface="Arial"/>
              </a:rPr>
              <a:t>a</a:t>
            </a:r>
            <a:r>
              <a:rPr sz="1400" spc="20" dirty="0">
                <a:latin typeface="Arial"/>
                <a:cs typeface="Arial"/>
              </a:rPr>
              <a:t>l</a:t>
            </a:r>
            <a:r>
              <a:rPr sz="1400" dirty="0">
                <a:latin typeface="Arial"/>
                <a:cs typeface="Arial"/>
              </a:rPr>
              <a:t> </a:t>
            </a:r>
            <a:r>
              <a:rPr sz="1400" spc="40" dirty="0">
                <a:latin typeface="Arial"/>
                <a:cs typeface="Arial"/>
              </a:rPr>
              <a:t>o</a:t>
            </a:r>
            <a:r>
              <a:rPr sz="1400" spc="-5" dirty="0">
                <a:latin typeface="Arial"/>
                <a:cs typeface="Arial"/>
              </a:rPr>
              <a:t>r </a:t>
            </a:r>
            <a:r>
              <a:rPr sz="1400" spc="40" dirty="0">
                <a:latin typeface="Arial"/>
                <a:cs typeface="Arial"/>
              </a:rPr>
              <a:t>o</a:t>
            </a:r>
            <a:r>
              <a:rPr sz="1400" spc="-10" dirty="0">
                <a:latin typeface="Arial"/>
                <a:cs typeface="Arial"/>
              </a:rPr>
              <a:t>f</a:t>
            </a:r>
            <a:r>
              <a:rPr sz="1400" spc="15" dirty="0">
                <a:latin typeface="Arial"/>
                <a:cs typeface="Arial"/>
              </a:rPr>
              <a:t>f</a:t>
            </a:r>
            <a:r>
              <a:rPr sz="1400" spc="-105" dirty="0">
                <a:latin typeface="Arial"/>
                <a:cs typeface="Arial"/>
              </a:rPr>
              <a:t>s</a:t>
            </a:r>
            <a:r>
              <a:rPr sz="1400" spc="40" dirty="0">
                <a:latin typeface="Arial"/>
                <a:cs typeface="Arial"/>
              </a:rPr>
              <a:t>e</a:t>
            </a:r>
            <a:r>
              <a:rPr sz="1400" spc="20" dirty="0">
                <a:latin typeface="Arial"/>
                <a:cs typeface="Arial"/>
              </a:rPr>
              <a:t>t</a:t>
            </a:r>
            <a:r>
              <a:rPr sz="1400" spc="-5" dirty="0">
                <a:latin typeface="Arial"/>
                <a:cs typeface="Arial"/>
              </a:rPr>
              <a:t> </a:t>
            </a:r>
            <a:r>
              <a:rPr sz="1400" spc="60" dirty="0">
                <a:latin typeface="Arial"/>
                <a:cs typeface="Arial"/>
              </a:rPr>
              <a:t>p</a:t>
            </a:r>
            <a:r>
              <a:rPr sz="1400" spc="-10" dirty="0">
                <a:latin typeface="Arial"/>
                <a:cs typeface="Arial"/>
              </a:rPr>
              <a:t>r</a:t>
            </a:r>
            <a:r>
              <a:rPr sz="1400" spc="20" dirty="0">
                <a:latin typeface="Arial"/>
                <a:cs typeface="Arial"/>
              </a:rPr>
              <a:t>i</a:t>
            </a:r>
            <a:r>
              <a:rPr sz="1400" spc="30" dirty="0">
                <a:latin typeface="Arial"/>
                <a:cs typeface="Arial"/>
              </a:rPr>
              <a:t>nt</a:t>
            </a:r>
            <a:r>
              <a:rPr sz="1400" spc="20" dirty="0">
                <a:latin typeface="Arial"/>
                <a:cs typeface="Arial"/>
              </a:rPr>
              <a:t>i</a:t>
            </a:r>
            <a:r>
              <a:rPr sz="1400" spc="25" dirty="0">
                <a:latin typeface="Arial"/>
                <a:cs typeface="Arial"/>
              </a:rPr>
              <a:t>n</a:t>
            </a:r>
            <a:r>
              <a:rPr sz="1400" spc="20" dirty="0">
                <a:latin typeface="Arial"/>
                <a:cs typeface="Arial"/>
              </a:rPr>
              <a:t>g</a:t>
            </a:r>
            <a:r>
              <a:rPr sz="1400" dirty="0">
                <a:latin typeface="Arial"/>
                <a:cs typeface="Arial"/>
              </a:rPr>
              <a:t>,</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30" dirty="0">
                <a:latin typeface="Arial"/>
                <a:cs typeface="Arial"/>
              </a:rPr>
              <a:t>fo</a:t>
            </a:r>
            <a:r>
              <a:rPr sz="1400" spc="20" dirty="0">
                <a:latin typeface="Arial"/>
                <a:cs typeface="Arial"/>
              </a:rPr>
              <a:t>ll</a:t>
            </a:r>
            <a:r>
              <a:rPr sz="1400" spc="40" dirty="0">
                <a:latin typeface="Arial"/>
                <a:cs typeface="Arial"/>
              </a:rPr>
              <a:t>o</a:t>
            </a:r>
            <a:r>
              <a:rPr sz="1400" dirty="0">
                <a:latin typeface="Arial"/>
                <a:cs typeface="Arial"/>
              </a:rPr>
              <a:t>w</a:t>
            </a:r>
            <a:r>
              <a:rPr sz="1400" spc="20" dirty="0">
                <a:latin typeface="Arial"/>
                <a:cs typeface="Arial"/>
              </a:rPr>
              <a:t>i</a:t>
            </a:r>
            <a:r>
              <a:rPr sz="1400" spc="25" dirty="0">
                <a:latin typeface="Arial"/>
                <a:cs typeface="Arial"/>
              </a:rPr>
              <a:t>n</a:t>
            </a:r>
            <a:r>
              <a:rPr sz="1400" spc="30" dirty="0">
                <a:latin typeface="Arial"/>
                <a:cs typeface="Arial"/>
              </a:rPr>
              <a:t>g</a:t>
            </a:r>
            <a:r>
              <a:rPr sz="1400" spc="-10" dirty="0">
                <a:latin typeface="Arial"/>
                <a:cs typeface="Arial"/>
              </a:rPr>
              <a:t> </a:t>
            </a:r>
            <a:r>
              <a:rPr sz="1400" spc="-105" dirty="0">
                <a:latin typeface="Arial"/>
                <a:cs typeface="Arial"/>
              </a:rPr>
              <a:t>s</a:t>
            </a:r>
            <a:r>
              <a:rPr sz="1400" spc="60" dirty="0">
                <a:latin typeface="Arial"/>
                <a:cs typeface="Arial"/>
              </a:rPr>
              <a:t>p</a:t>
            </a:r>
            <a:r>
              <a:rPr sz="1400" spc="-25" dirty="0">
                <a:latin typeface="Arial"/>
                <a:cs typeface="Arial"/>
              </a:rPr>
              <a:t>e</a:t>
            </a:r>
            <a:r>
              <a:rPr sz="1400" spc="-15" dirty="0">
                <a:latin typeface="Arial"/>
                <a:cs typeface="Arial"/>
              </a:rPr>
              <a:t>c</a:t>
            </a:r>
            <a:r>
              <a:rPr sz="1400" spc="20" dirty="0">
                <a:latin typeface="Arial"/>
                <a:cs typeface="Arial"/>
              </a:rPr>
              <a:t>i</a:t>
            </a:r>
            <a:r>
              <a:rPr sz="1400" spc="15" dirty="0">
                <a:latin typeface="Arial"/>
                <a:cs typeface="Arial"/>
              </a:rPr>
              <a:t>f</a:t>
            </a:r>
            <a:r>
              <a:rPr sz="1400" spc="20" dirty="0">
                <a:latin typeface="Arial"/>
                <a:cs typeface="Arial"/>
              </a:rPr>
              <a:t>i</a:t>
            </a:r>
            <a:r>
              <a:rPr sz="1400" spc="-30" dirty="0">
                <a:latin typeface="Arial"/>
                <a:cs typeface="Arial"/>
              </a:rPr>
              <a:t>c</a:t>
            </a:r>
            <a:r>
              <a:rPr sz="1400" spc="-60" dirty="0">
                <a:latin typeface="Arial"/>
                <a:cs typeface="Arial"/>
              </a:rPr>
              <a:t>a</a:t>
            </a:r>
            <a:r>
              <a:rPr sz="1400" spc="65" dirty="0">
                <a:latin typeface="Arial"/>
                <a:cs typeface="Arial"/>
              </a:rPr>
              <a:t>t</a:t>
            </a:r>
            <a:r>
              <a:rPr sz="1400" spc="20" dirty="0">
                <a:latin typeface="Arial"/>
                <a:cs typeface="Arial"/>
              </a:rPr>
              <a:t>i</a:t>
            </a:r>
            <a:r>
              <a:rPr sz="1400" spc="40" dirty="0">
                <a:latin typeface="Arial"/>
                <a:cs typeface="Arial"/>
              </a:rPr>
              <a:t>o</a:t>
            </a:r>
            <a:r>
              <a:rPr sz="1400" spc="-65" dirty="0">
                <a:latin typeface="Arial"/>
                <a:cs typeface="Arial"/>
              </a:rPr>
              <a:t>ns</a:t>
            </a:r>
            <a:r>
              <a:rPr sz="1400" spc="-40" dirty="0">
                <a:latin typeface="Arial"/>
                <a:cs typeface="Arial"/>
              </a:rPr>
              <a:t> </a:t>
            </a:r>
            <a:r>
              <a:rPr sz="1400" spc="-45" dirty="0">
                <a:latin typeface="Arial"/>
                <a:cs typeface="Arial"/>
              </a:rPr>
              <a:t>a</a:t>
            </a:r>
            <a:r>
              <a:rPr sz="1400" spc="-55" dirty="0">
                <a:latin typeface="Arial"/>
                <a:cs typeface="Arial"/>
              </a:rPr>
              <a:t>r</a:t>
            </a:r>
            <a:r>
              <a:rPr sz="1400" dirty="0">
                <a:latin typeface="Arial"/>
                <a:cs typeface="Arial"/>
              </a:rPr>
              <a:t>e</a:t>
            </a:r>
            <a:r>
              <a:rPr sz="1400" spc="-5" dirty="0">
                <a:latin typeface="Arial"/>
                <a:cs typeface="Arial"/>
              </a:rPr>
              <a:t> </a:t>
            </a:r>
            <a:r>
              <a:rPr sz="1400" spc="-35" dirty="0">
                <a:latin typeface="Arial"/>
                <a:cs typeface="Arial"/>
              </a:rPr>
              <a:t>r</a:t>
            </a:r>
            <a:r>
              <a:rPr sz="1400" spc="-5" dirty="0">
                <a:latin typeface="Arial"/>
                <a:cs typeface="Arial"/>
              </a:rPr>
              <a:t>e</a:t>
            </a:r>
            <a:r>
              <a:rPr sz="1400" spc="60" dirty="0">
                <a:latin typeface="Arial"/>
                <a:cs typeface="Arial"/>
              </a:rPr>
              <a:t>q</a:t>
            </a:r>
            <a:r>
              <a:rPr sz="1400" spc="-5" dirty="0">
                <a:latin typeface="Arial"/>
                <a:cs typeface="Arial"/>
              </a:rPr>
              <a:t>u</a:t>
            </a:r>
            <a:r>
              <a:rPr sz="1400" spc="20" dirty="0">
                <a:latin typeface="Arial"/>
                <a:cs typeface="Arial"/>
              </a:rPr>
              <a:t>i</a:t>
            </a:r>
            <a:r>
              <a:rPr sz="1400" spc="-35" dirty="0">
                <a:latin typeface="Arial"/>
                <a:cs typeface="Arial"/>
              </a:rPr>
              <a:t>r</a:t>
            </a:r>
            <a:r>
              <a:rPr sz="1400" spc="-5" dirty="0">
                <a:latin typeface="Arial"/>
                <a:cs typeface="Arial"/>
              </a:rPr>
              <a:t>e</a:t>
            </a:r>
            <a:r>
              <a:rPr sz="1400" spc="70" dirty="0">
                <a:latin typeface="Arial"/>
                <a:cs typeface="Arial"/>
              </a:rPr>
              <a:t>d</a:t>
            </a:r>
            <a:r>
              <a:rPr sz="1400" spc="-10" dirty="0">
                <a:latin typeface="Arial"/>
                <a:cs typeface="Arial"/>
              </a:rPr>
              <a:t> </a:t>
            </a:r>
            <a:r>
              <a:rPr sz="1400" spc="15" dirty="0">
                <a:latin typeface="Arial"/>
                <a:cs typeface="Arial"/>
              </a:rPr>
              <a:t>f</a:t>
            </a:r>
            <a:r>
              <a:rPr sz="1400" spc="35" dirty="0">
                <a:latin typeface="Arial"/>
                <a:cs typeface="Arial"/>
              </a:rPr>
              <a:t>o</a:t>
            </a:r>
            <a:r>
              <a:rPr sz="1400" spc="-5" dirty="0">
                <a:latin typeface="Arial"/>
                <a:cs typeface="Arial"/>
              </a:rPr>
              <a:t>r </a:t>
            </a:r>
            <a:r>
              <a:rPr sz="1400" spc="-50" dirty="0">
                <a:latin typeface="Arial"/>
                <a:cs typeface="Arial"/>
              </a:rPr>
              <a:t>ac</a:t>
            </a:r>
            <a:r>
              <a:rPr sz="1400" spc="-35" dirty="0">
                <a:latin typeface="Arial"/>
                <a:cs typeface="Arial"/>
              </a:rPr>
              <a:t>c</a:t>
            </a:r>
            <a:r>
              <a:rPr sz="1400" spc="-5" dirty="0">
                <a:latin typeface="Arial"/>
                <a:cs typeface="Arial"/>
              </a:rPr>
              <a:t>e</a:t>
            </a:r>
            <a:r>
              <a:rPr sz="1400" spc="60" dirty="0">
                <a:latin typeface="Arial"/>
                <a:cs typeface="Arial"/>
              </a:rPr>
              <a:t>p</a:t>
            </a:r>
            <a:r>
              <a:rPr sz="1400" spc="65" dirty="0">
                <a:latin typeface="Arial"/>
                <a:cs typeface="Arial"/>
              </a:rPr>
              <a:t>t</a:t>
            </a:r>
            <a:r>
              <a:rPr sz="1400" dirty="0">
                <a:latin typeface="Arial"/>
                <a:cs typeface="Arial"/>
              </a:rPr>
              <a:t>a</a:t>
            </a:r>
            <a:r>
              <a:rPr sz="1400" spc="-5" dirty="0">
                <a:latin typeface="Arial"/>
                <a:cs typeface="Arial"/>
              </a:rPr>
              <a:t>b</a:t>
            </a:r>
            <a:r>
              <a:rPr sz="1400" spc="20" dirty="0">
                <a:latin typeface="Arial"/>
                <a:cs typeface="Arial"/>
              </a:rPr>
              <a:t>l</a:t>
            </a:r>
            <a:r>
              <a:rPr sz="1400" dirty="0">
                <a:latin typeface="Arial"/>
                <a:cs typeface="Arial"/>
              </a:rPr>
              <a:t>e</a:t>
            </a:r>
            <a:r>
              <a:rPr sz="1400" spc="-5" dirty="0">
                <a:latin typeface="Arial"/>
                <a:cs typeface="Arial"/>
              </a:rPr>
              <a:t> </a:t>
            </a:r>
            <a:r>
              <a:rPr sz="1400" spc="-35" dirty="0">
                <a:latin typeface="Arial"/>
                <a:cs typeface="Arial"/>
              </a:rPr>
              <a:t>r</a:t>
            </a:r>
            <a:r>
              <a:rPr sz="1400" spc="-5" dirty="0">
                <a:latin typeface="Arial"/>
                <a:cs typeface="Arial"/>
              </a:rPr>
              <a:t>e</a:t>
            </a:r>
            <a:r>
              <a:rPr sz="1400" spc="60" dirty="0">
                <a:latin typeface="Arial"/>
                <a:cs typeface="Arial"/>
              </a:rPr>
              <a:t>p</a:t>
            </a:r>
            <a:r>
              <a:rPr sz="1400" spc="-35" dirty="0">
                <a:latin typeface="Arial"/>
                <a:cs typeface="Arial"/>
              </a:rPr>
              <a:t>r</a:t>
            </a:r>
            <a:r>
              <a:rPr sz="1400" spc="35" dirty="0">
                <a:latin typeface="Arial"/>
                <a:cs typeface="Arial"/>
              </a:rPr>
              <a:t>o</a:t>
            </a:r>
            <a:r>
              <a:rPr sz="1400" spc="60" dirty="0">
                <a:latin typeface="Arial"/>
                <a:cs typeface="Arial"/>
              </a:rPr>
              <a:t>d</a:t>
            </a:r>
            <a:r>
              <a:rPr sz="1400" spc="-5" dirty="0">
                <a:latin typeface="Arial"/>
                <a:cs typeface="Arial"/>
              </a:rPr>
              <a:t>u</a:t>
            </a:r>
            <a:r>
              <a:rPr sz="1400" spc="-35" dirty="0">
                <a:latin typeface="Arial"/>
                <a:cs typeface="Arial"/>
              </a:rPr>
              <a:t>c</a:t>
            </a:r>
            <a:r>
              <a:rPr sz="1400" spc="65" dirty="0">
                <a:latin typeface="Arial"/>
                <a:cs typeface="Arial"/>
              </a:rPr>
              <a:t>t</a:t>
            </a:r>
            <a:r>
              <a:rPr sz="1400" spc="20" dirty="0">
                <a:latin typeface="Arial"/>
                <a:cs typeface="Arial"/>
              </a:rPr>
              <a:t>i</a:t>
            </a:r>
            <a:r>
              <a:rPr sz="1400" spc="35" dirty="0">
                <a:latin typeface="Arial"/>
                <a:cs typeface="Arial"/>
              </a:rPr>
              <a:t>o</a:t>
            </a:r>
            <a:r>
              <a:rPr sz="1400" spc="-5" dirty="0">
                <a:latin typeface="Arial"/>
                <a:cs typeface="Arial"/>
              </a:rPr>
              <a:t>n</a:t>
            </a:r>
            <a:r>
              <a:rPr sz="1400" dirty="0">
                <a:latin typeface="Arial"/>
                <a:cs typeface="Arial"/>
              </a:rPr>
              <a:t>.</a:t>
            </a:r>
            <a:endParaRPr sz="1400">
              <a:latin typeface="Arial"/>
              <a:cs typeface="Arial"/>
            </a:endParaRPr>
          </a:p>
        </p:txBody>
      </p:sp>
      <p:sp>
        <p:nvSpPr>
          <p:cNvPr id="6" name="object 6"/>
          <p:cNvSpPr txBox="1"/>
          <p:nvPr/>
        </p:nvSpPr>
        <p:spPr>
          <a:xfrm>
            <a:off x="6811554" y="1876242"/>
            <a:ext cx="4167504" cy="1485265"/>
          </a:xfrm>
          <a:prstGeom prst="rect">
            <a:avLst/>
          </a:prstGeom>
        </p:spPr>
        <p:txBody>
          <a:bodyPr vert="horz" wrap="square" lIns="0" tIns="0" rIns="0" bIns="0" rtlCol="0">
            <a:spAutoFit/>
          </a:bodyPr>
          <a:lstStyle/>
          <a:p>
            <a:pPr marL="298450" indent="-285750">
              <a:lnSpc>
                <a:spcPct val="100000"/>
              </a:lnSpc>
              <a:buFont typeface="Arial"/>
              <a:buChar char="•"/>
              <a:tabLst>
                <a:tab pos="298450" algn="l"/>
              </a:tabLst>
            </a:pPr>
            <a:r>
              <a:rPr sz="1400" spc="25" dirty="0">
                <a:latin typeface="Arial"/>
                <a:cs typeface="Arial"/>
              </a:rPr>
              <a:t>Or</a:t>
            </a:r>
            <a:r>
              <a:rPr sz="1400" spc="20" dirty="0">
                <a:latin typeface="Arial"/>
                <a:cs typeface="Arial"/>
              </a:rPr>
              <a:t>i</a:t>
            </a:r>
            <a:r>
              <a:rPr sz="1400" spc="65" dirty="0">
                <a:latin typeface="Arial"/>
                <a:cs typeface="Arial"/>
              </a:rPr>
              <a:t>g</a:t>
            </a:r>
            <a:r>
              <a:rPr sz="1400" spc="25" dirty="0">
                <a:latin typeface="Arial"/>
                <a:cs typeface="Arial"/>
              </a:rPr>
              <a:t>i</a:t>
            </a:r>
            <a:r>
              <a:rPr sz="1400" spc="-5" dirty="0">
                <a:latin typeface="Arial"/>
                <a:cs typeface="Arial"/>
              </a:rPr>
              <a:t>n</a:t>
            </a:r>
            <a:r>
              <a:rPr sz="1400" spc="-60" dirty="0">
                <a:latin typeface="Arial"/>
                <a:cs typeface="Arial"/>
              </a:rPr>
              <a:t>a</a:t>
            </a:r>
            <a:r>
              <a:rPr sz="1400" spc="20" dirty="0">
                <a:latin typeface="Arial"/>
                <a:cs typeface="Arial"/>
              </a:rPr>
              <a:t>l</a:t>
            </a:r>
            <a:r>
              <a:rPr sz="1400" spc="-5" dirty="0">
                <a:latin typeface="Arial"/>
                <a:cs typeface="Arial"/>
              </a:rPr>
              <a:t> </a:t>
            </a:r>
            <a:r>
              <a:rPr sz="1400" spc="60" dirty="0">
                <a:latin typeface="Arial"/>
                <a:cs typeface="Arial"/>
              </a:rPr>
              <a:t>d</a:t>
            </a:r>
            <a:r>
              <a:rPr sz="1400" spc="25" dirty="0">
                <a:latin typeface="Arial"/>
                <a:cs typeface="Arial"/>
              </a:rPr>
              <a:t>i</a:t>
            </a:r>
            <a:r>
              <a:rPr sz="1400" spc="60" dirty="0">
                <a:latin typeface="Arial"/>
                <a:cs typeface="Arial"/>
              </a:rPr>
              <a:t>g</a:t>
            </a:r>
            <a:r>
              <a:rPr sz="1400" spc="25" dirty="0">
                <a:latin typeface="Arial"/>
                <a:cs typeface="Arial"/>
              </a:rPr>
              <a:t>i</a:t>
            </a:r>
            <a:r>
              <a:rPr sz="1400" spc="65" dirty="0">
                <a:latin typeface="Arial"/>
                <a:cs typeface="Arial"/>
              </a:rPr>
              <a:t>t</a:t>
            </a:r>
            <a:r>
              <a:rPr sz="1400" spc="-60" dirty="0">
                <a:latin typeface="Arial"/>
                <a:cs typeface="Arial"/>
              </a:rPr>
              <a:t>a</a:t>
            </a:r>
            <a:r>
              <a:rPr sz="1400" spc="20" dirty="0">
                <a:latin typeface="Arial"/>
                <a:cs typeface="Arial"/>
              </a:rPr>
              <a:t>l</a:t>
            </a:r>
            <a:r>
              <a:rPr sz="1400" dirty="0">
                <a:latin typeface="Arial"/>
                <a:cs typeface="Arial"/>
              </a:rPr>
              <a:t> </a:t>
            </a:r>
            <a:r>
              <a:rPr sz="1400" spc="20" dirty="0">
                <a:latin typeface="Arial"/>
                <a:cs typeface="Arial"/>
              </a:rPr>
              <a:t>p</a:t>
            </a:r>
            <a:r>
              <a:rPr sz="1400" spc="25" dirty="0">
                <a:latin typeface="Arial"/>
                <a:cs typeface="Arial"/>
              </a:rPr>
              <a:t>h</a:t>
            </a:r>
            <a:r>
              <a:rPr sz="1400" spc="65" dirty="0">
                <a:latin typeface="Arial"/>
                <a:cs typeface="Arial"/>
              </a:rPr>
              <a:t>o</a:t>
            </a:r>
            <a:r>
              <a:rPr sz="1400" spc="30" dirty="0">
                <a:latin typeface="Arial"/>
                <a:cs typeface="Arial"/>
              </a:rPr>
              <a:t>t</a:t>
            </a:r>
            <a:r>
              <a:rPr sz="1400" spc="35" dirty="0">
                <a:latin typeface="Arial"/>
                <a:cs typeface="Arial"/>
              </a:rPr>
              <a:t>og</a:t>
            </a:r>
            <a:r>
              <a:rPr sz="1400" spc="20" dirty="0">
                <a:latin typeface="Arial"/>
                <a:cs typeface="Arial"/>
              </a:rPr>
              <a:t>r</a:t>
            </a:r>
            <a:r>
              <a:rPr sz="1400" spc="-60" dirty="0">
                <a:latin typeface="Arial"/>
                <a:cs typeface="Arial"/>
              </a:rPr>
              <a:t>a</a:t>
            </a:r>
            <a:r>
              <a:rPr sz="1400" spc="20" dirty="0">
                <a:latin typeface="Arial"/>
                <a:cs typeface="Arial"/>
              </a:rPr>
              <a:t>p</a:t>
            </a:r>
            <a:r>
              <a:rPr sz="1400" spc="25" dirty="0">
                <a:latin typeface="Arial"/>
                <a:cs typeface="Arial"/>
              </a:rPr>
              <a:t>h</a:t>
            </a:r>
            <a:r>
              <a:rPr sz="1400" spc="-30" dirty="0">
                <a:latin typeface="Arial"/>
                <a:cs typeface="Arial"/>
              </a:rPr>
              <a:t>y</a:t>
            </a:r>
            <a:r>
              <a:rPr sz="1400" spc="-5" dirty="0">
                <a:latin typeface="Arial"/>
                <a:cs typeface="Arial"/>
              </a:rPr>
              <a:t> </a:t>
            </a:r>
            <a:r>
              <a:rPr sz="1400" spc="20" dirty="0">
                <a:latin typeface="Arial"/>
                <a:cs typeface="Arial"/>
              </a:rPr>
              <a:t>i</a:t>
            </a:r>
            <a:r>
              <a:rPr sz="1400" spc="-105" dirty="0">
                <a:latin typeface="Arial"/>
                <a:cs typeface="Arial"/>
              </a:rPr>
              <a:t>s</a:t>
            </a:r>
            <a:r>
              <a:rPr sz="1400" dirty="0">
                <a:latin typeface="Arial"/>
                <a:cs typeface="Arial"/>
              </a:rPr>
              <a:t> </a:t>
            </a:r>
            <a:r>
              <a:rPr sz="1400" spc="35" dirty="0">
                <a:latin typeface="Arial"/>
                <a:cs typeface="Arial"/>
              </a:rPr>
              <a:t>p</a:t>
            </a:r>
            <a:r>
              <a:rPr sz="1400" spc="-5" dirty="0">
                <a:latin typeface="Arial"/>
                <a:cs typeface="Arial"/>
              </a:rPr>
              <a:t>re</a:t>
            </a:r>
            <a:r>
              <a:rPr sz="1400" spc="15" dirty="0">
                <a:latin typeface="Arial"/>
                <a:cs typeface="Arial"/>
              </a:rPr>
              <a:t>f</a:t>
            </a:r>
            <a:r>
              <a:rPr sz="1400" spc="-5" dirty="0">
                <a:latin typeface="Arial"/>
                <a:cs typeface="Arial"/>
              </a:rPr>
              <a:t>e</a:t>
            </a:r>
            <a:r>
              <a:rPr sz="1400" spc="-10" dirty="0">
                <a:latin typeface="Arial"/>
                <a:cs typeface="Arial"/>
              </a:rPr>
              <a:t>r</a:t>
            </a:r>
            <a:r>
              <a:rPr sz="1400" spc="-35" dirty="0">
                <a:latin typeface="Arial"/>
                <a:cs typeface="Arial"/>
              </a:rPr>
              <a:t>r</a:t>
            </a:r>
            <a:r>
              <a:rPr sz="1400" spc="-5" dirty="0">
                <a:latin typeface="Arial"/>
                <a:cs typeface="Arial"/>
              </a:rPr>
              <a:t>e</a:t>
            </a:r>
            <a:r>
              <a:rPr sz="1400" spc="25" dirty="0">
                <a:latin typeface="Arial"/>
                <a:cs typeface="Arial"/>
              </a:rPr>
              <a:t>d.</a:t>
            </a:r>
            <a:endParaRPr sz="1400" dirty="0">
              <a:latin typeface="Arial"/>
              <a:cs typeface="Arial"/>
            </a:endParaRPr>
          </a:p>
          <a:p>
            <a:pPr marL="298450" indent="-285750">
              <a:lnSpc>
                <a:spcPct val="100000"/>
              </a:lnSpc>
              <a:spcBef>
                <a:spcPts val="815"/>
              </a:spcBef>
              <a:buFont typeface="Arial"/>
              <a:buChar char="•"/>
              <a:tabLst>
                <a:tab pos="298450" algn="l"/>
              </a:tabLst>
            </a:pPr>
            <a:r>
              <a:rPr sz="1400" spc="15" dirty="0">
                <a:latin typeface="Arial"/>
                <a:cs typeface="Arial"/>
              </a:rPr>
              <a:t>Di</a:t>
            </a:r>
            <a:r>
              <a:rPr sz="1400" spc="60" dirty="0">
                <a:latin typeface="Arial"/>
                <a:cs typeface="Arial"/>
              </a:rPr>
              <a:t>g</a:t>
            </a:r>
            <a:r>
              <a:rPr sz="1400" spc="20" dirty="0">
                <a:latin typeface="Arial"/>
                <a:cs typeface="Arial"/>
              </a:rPr>
              <a:t>i</a:t>
            </a:r>
            <a:r>
              <a:rPr sz="1400" spc="65" dirty="0">
                <a:latin typeface="Arial"/>
                <a:cs typeface="Arial"/>
              </a:rPr>
              <a:t>t</a:t>
            </a:r>
            <a:r>
              <a:rPr sz="1400" spc="-60" dirty="0">
                <a:latin typeface="Arial"/>
                <a:cs typeface="Arial"/>
              </a:rPr>
              <a:t>a</a:t>
            </a:r>
            <a:r>
              <a:rPr sz="1400" spc="20" dirty="0">
                <a:latin typeface="Arial"/>
                <a:cs typeface="Arial"/>
              </a:rPr>
              <a:t>l</a:t>
            </a:r>
            <a:r>
              <a:rPr sz="1400" spc="-5" dirty="0">
                <a:latin typeface="Arial"/>
                <a:cs typeface="Arial"/>
              </a:rPr>
              <a:t> </a:t>
            </a:r>
            <a:r>
              <a:rPr sz="1400" spc="5" dirty="0">
                <a:latin typeface="Arial"/>
                <a:cs typeface="Arial"/>
              </a:rPr>
              <a:t>i</a:t>
            </a:r>
            <a:r>
              <a:rPr sz="1400" spc="25" dirty="0">
                <a:latin typeface="Arial"/>
                <a:cs typeface="Arial"/>
              </a:rPr>
              <a:t>m</a:t>
            </a:r>
            <a:r>
              <a:rPr sz="1400" spc="-60" dirty="0">
                <a:latin typeface="Arial"/>
                <a:cs typeface="Arial"/>
              </a:rPr>
              <a:t>a</a:t>
            </a:r>
            <a:r>
              <a:rPr sz="1400" spc="60" dirty="0">
                <a:latin typeface="Arial"/>
                <a:cs typeface="Arial"/>
              </a:rPr>
              <a:t>g</a:t>
            </a:r>
            <a:r>
              <a:rPr sz="1400" spc="-5" dirty="0">
                <a:latin typeface="Arial"/>
                <a:cs typeface="Arial"/>
              </a:rPr>
              <a:t>e</a:t>
            </a:r>
            <a:r>
              <a:rPr sz="1400" spc="-105" dirty="0">
                <a:latin typeface="Arial"/>
                <a:cs typeface="Arial"/>
              </a:rPr>
              <a:t>s</a:t>
            </a:r>
            <a:r>
              <a:rPr sz="1400" dirty="0">
                <a:latin typeface="Arial"/>
                <a:cs typeface="Arial"/>
              </a:rPr>
              <a:t> </a:t>
            </a:r>
            <a:r>
              <a:rPr sz="1400" spc="10" dirty="0">
                <a:latin typeface="Arial"/>
                <a:cs typeface="Arial"/>
              </a:rPr>
              <a:t>m</a:t>
            </a:r>
            <a:r>
              <a:rPr sz="1400" spc="-5" dirty="0">
                <a:latin typeface="Arial"/>
                <a:cs typeface="Arial"/>
              </a:rPr>
              <a:t>u</a:t>
            </a:r>
            <a:r>
              <a:rPr sz="1400" spc="-105" dirty="0">
                <a:latin typeface="Arial"/>
                <a:cs typeface="Arial"/>
              </a:rPr>
              <a:t>s</a:t>
            </a:r>
            <a:r>
              <a:rPr sz="1400" spc="70" dirty="0">
                <a:latin typeface="Arial"/>
                <a:cs typeface="Arial"/>
              </a:rPr>
              <a:t>t</a:t>
            </a:r>
            <a:r>
              <a:rPr sz="1400" spc="-5" dirty="0">
                <a:latin typeface="Arial"/>
                <a:cs typeface="Arial"/>
              </a:rPr>
              <a:t> </a:t>
            </a:r>
            <a:r>
              <a:rPr sz="1400" spc="60" dirty="0">
                <a:latin typeface="Arial"/>
                <a:cs typeface="Arial"/>
              </a:rPr>
              <a:t>b</a:t>
            </a:r>
            <a:r>
              <a:rPr sz="1400" dirty="0">
                <a:latin typeface="Arial"/>
                <a:cs typeface="Arial"/>
              </a:rPr>
              <a:t>e</a:t>
            </a:r>
            <a:r>
              <a:rPr sz="1400" spc="-10" dirty="0">
                <a:latin typeface="Arial"/>
                <a:cs typeface="Arial"/>
              </a:rPr>
              <a:t> </a:t>
            </a:r>
            <a:r>
              <a:rPr sz="1400" spc="-5" dirty="0">
                <a:latin typeface="Arial"/>
                <a:cs typeface="Arial"/>
              </a:rPr>
              <a:t>30</a:t>
            </a:r>
            <a:r>
              <a:rPr sz="1400" dirty="0">
                <a:latin typeface="Arial"/>
                <a:cs typeface="Arial"/>
              </a:rPr>
              <a:t>0</a:t>
            </a:r>
            <a:r>
              <a:rPr sz="1400" spc="-10" dirty="0">
                <a:latin typeface="Arial"/>
                <a:cs typeface="Arial"/>
              </a:rPr>
              <a:t> </a:t>
            </a:r>
            <a:r>
              <a:rPr sz="1400" spc="60" dirty="0">
                <a:latin typeface="Arial"/>
                <a:cs typeface="Arial"/>
              </a:rPr>
              <a:t>dp</a:t>
            </a:r>
            <a:r>
              <a:rPr sz="1400" spc="20" dirty="0">
                <a:latin typeface="Arial"/>
                <a:cs typeface="Arial"/>
              </a:rPr>
              <a:t>i</a:t>
            </a:r>
            <a:r>
              <a:rPr sz="1400" dirty="0">
                <a:latin typeface="Arial"/>
                <a:cs typeface="Arial"/>
              </a:rPr>
              <a:t> </a:t>
            </a:r>
            <a:r>
              <a:rPr sz="1400" spc="-110" dirty="0">
                <a:latin typeface="Arial"/>
                <a:cs typeface="Arial"/>
              </a:rPr>
              <a:t>(</a:t>
            </a:r>
            <a:r>
              <a:rPr sz="1400" spc="60" dirty="0">
                <a:latin typeface="Arial"/>
                <a:cs typeface="Arial"/>
              </a:rPr>
              <a:t>d</a:t>
            </a:r>
            <a:r>
              <a:rPr sz="1400" spc="35" dirty="0">
                <a:latin typeface="Arial"/>
                <a:cs typeface="Arial"/>
              </a:rPr>
              <a:t>o</a:t>
            </a:r>
            <a:r>
              <a:rPr sz="1400" spc="65" dirty="0">
                <a:latin typeface="Arial"/>
                <a:cs typeface="Arial"/>
              </a:rPr>
              <a:t>t</a:t>
            </a:r>
            <a:r>
              <a:rPr sz="1400" spc="-105" dirty="0">
                <a:latin typeface="Arial"/>
                <a:cs typeface="Arial"/>
              </a:rPr>
              <a:t>s</a:t>
            </a:r>
            <a:r>
              <a:rPr sz="1400" dirty="0">
                <a:latin typeface="Arial"/>
                <a:cs typeface="Arial"/>
              </a:rPr>
              <a:t> </a:t>
            </a:r>
            <a:r>
              <a:rPr sz="1400" spc="60" dirty="0">
                <a:latin typeface="Arial"/>
                <a:cs typeface="Arial"/>
              </a:rPr>
              <a:t>p</a:t>
            </a:r>
            <a:r>
              <a:rPr sz="1400" spc="-5" dirty="0">
                <a:latin typeface="Arial"/>
                <a:cs typeface="Arial"/>
              </a:rPr>
              <a:t>er </a:t>
            </a:r>
            <a:r>
              <a:rPr sz="1400" spc="5" dirty="0">
                <a:latin typeface="Arial"/>
                <a:cs typeface="Arial"/>
              </a:rPr>
              <a:t>i</a:t>
            </a:r>
            <a:r>
              <a:rPr sz="1400" spc="10" dirty="0">
                <a:latin typeface="Arial"/>
                <a:cs typeface="Arial"/>
              </a:rPr>
              <a:t>n</a:t>
            </a:r>
            <a:r>
              <a:rPr sz="1400" spc="-30" dirty="0">
                <a:latin typeface="Arial"/>
                <a:cs typeface="Arial"/>
              </a:rPr>
              <a:t>c</a:t>
            </a:r>
            <a:r>
              <a:rPr sz="1400" spc="-5" dirty="0">
                <a:latin typeface="Arial"/>
                <a:cs typeface="Arial"/>
              </a:rPr>
              <a:t>h</a:t>
            </a:r>
            <a:r>
              <a:rPr sz="1400" spc="-105" dirty="0">
                <a:latin typeface="Arial"/>
                <a:cs typeface="Arial"/>
              </a:rPr>
              <a:t>)</a:t>
            </a:r>
            <a:r>
              <a:rPr sz="1400" spc="-5" dirty="0">
                <a:latin typeface="Arial"/>
                <a:cs typeface="Arial"/>
              </a:rPr>
              <a:t> </a:t>
            </a:r>
            <a:r>
              <a:rPr sz="1400" spc="-60" dirty="0">
                <a:latin typeface="Arial"/>
                <a:cs typeface="Arial"/>
              </a:rPr>
              <a:t>a</a:t>
            </a:r>
            <a:r>
              <a:rPr sz="1400" spc="70" dirty="0">
                <a:latin typeface="Arial"/>
                <a:cs typeface="Arial"/>
              </a:rPr>
              <a:t>t</a:t>
            </a:r>
            <a:endParaRPr sz="1400" dirty="0">
              <a:latin typeface="Arial"/>
              <a:cs typeface="Arial"/>
            </a:endParaRPr>
          </a:p>
          <a:p>
            <a:pPr marL="298450" indent="-285750">
              <a:lnSpc>
                <a:spcPct val="100000"/>
              </a:lnSpc>
              <a:spcBef>
                <a:spcPts val="815"/>
              </a:spcBef>
              <a:buFont typeface="Arial"/>
              <a:buChar char="•"/>
              <a:tabLst>
                <a:tab pos="298450" algn="l"/>
              </a:tabLst>
            </a:pPr>
            <a:r>
              <a:rPr sz="1400" spc="-30" dirty="0">
                <a:latin typeface="Arial"/>
                <a:cs typeface="Arial"/>
              </a:rPr>
              <a:t>100</a:t>
            </a:r>
            <a:r>
              <a:rPr sz="1400" spc="-40" dirty="0">
                <a:latin typeface="Arial"/>
                <a:cs typeface="Arial"/>
              </a:rPr>
              <a:t>%</a:t>
            </a:r>
            <a:r>
              <a:rPr sz="1400" spc="-10" dirty="0">
                <a:latin typeface="Arial"/>
                <a:cs typeface="Arial"/>
              </a:rPr>
              <a:t> </a:t>
            </a:r>
            <a:r>
              <a:rPr sz="1400" spc="40" dirty="0">
                <a:latin typeface="Arial"/>
                <a:cs typeface="Arial"/>
              </a:rPr>
              <a:t>o</a:t>
            </a:r>
            <a:r>
              <a:rPr sz="1400" spc="20" dirty="0">
                <a:latin typeface="Arial"/>
                <a:cs typeface="Arial"/>
              </a:rPr>
              <a:t>f</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60" dirty="0">
                <a:latin typeface="Arial"/>
                <a:cs typeface="Arial"/>
              </a:rPr>
              <a:t>p</a:t>
            </a:r>
            <a:r>
              <a:rPr sz="1400" spc="25" dirty="0">
                <a:latin typeface="Arial"/>
                <a:cs typeface="Arial"/>
              </a:rPr>
              <a:t>u</a:t>
            </a:r>
            <a:r>
              <a:rPr sz="1400" spc="20" dirty="0">
                <a:latin typeface="Arial"/>
                <a:cs typeface="Arial"/>
              </a:rPr>
              <a:t>bli</a:t>
            </a:r>
            <a:r>
              <a:rPr sz="1400" spc="-30" dirty="0">
                <a:latin typeface="Arial"/>
                <a:cs typeface="Arial"/>
              </a:rPr>
              <a:t>c</a:t>
            </a:r>
            <a:r>
              <a:rPr sz="1400" spc="-60" dirty="0">
                <a:latin typeface="Arial"/>
                <a:cs typeface="Arial"/>
              </a:rPr>
              <a:t>a</a:t>
            </a:r>
            <a:r>
              <a:rPr sz="1400" spc="65" dirty="0">
                <a:latin typeface="Arial"/>
                <a:cs typeface="Arial"/>
              </a:rPr>
              <a:t>t</a:t>
            </a:r>
            <a:r>
              <a:rPr sz="1400" spc="20" dirty="0">
                <a:latin typeface="Arial"/>
                <a:cs typeface="Arial"/>
              </a:rPr>
              <a:t>i</a:t>
            </a:r>
            <a:r>
              <a:rPr sz="1400" spc="40" dirty="0">
                <a:latin typeface="Arial"/>
                <a:cs typeface="Arial"/>
              </a:rPr>
              <a:t>o</a:t>
            </a:r>
            <a:r>
              <a:rPr sz="1400" dirty="0">
                <a:latin typeface="Arial"/>
                <a:cs typeface="Arial"/>
              </a:rPr>
              <a:t>n</a:t>
            </a:r>
            <a:r>
              <a:rPr sz="1400" spc="-10" dirty="0">
                <a:latin typeface="Arial"/>
                <a:cs typeface="Arial"/>
              </a:rPr>
              <a:t> </a:t>
            </a:r>
            <a:r>
              <a:rPr sz="1400" spc="-105" dirty="0">
                <a:latin typeface="Arial"/>
                <a:cs typeface="Arial"/>
              </a:rPr>
              <a:t>s</a:t>
            </a:r>
            <a:r>
              <a:rPr sz="1400" spc="20" dirty="0">
                <a:latin typeface="Arial"/>
                <a:cs typeface="Arial"/>
              </a:rPr>
              <a:t>i</a:t>
            </a:r>
            <a:r>
              <a:rPr sz="1400" spc="-105" dirty="0">
                <a:latin typeface="Arial"/>
                <a:cs typeface="Arial"/>
              </a:rPr>
              <a:t>z</a:t>
            </a:r>
            <a:r>
              <a:rPr sz="1400" spc="-5" dirty="0">
                <a:latin typeface="Arial"/>
                <a:cs typeface="Arial"/>
              </a:rPr>
              <a:t>e.</a:t>
            </a:r>
            <a:endParaRPr sz="1400" dirty="0">
              <a:latin typeface="Arial"/>
              <a:cs typeface="Arial"/>
            </a:endParaRPr>
          </a:p>
          <a:p>
            <a:pPr marL="298450" marR="90805" indent="-285750">
              <a:lnSpc>
                <a:spcPct val="148600"/>
              </a:lnSpc>
              <a:buFont typeface="Arial"/>
              <a:buChar char="•"/>
              <a:tabLst>
                <a:tab pos="298450" algn="l"/>
              </a:tabLst>
            </a:pPr>
            <a:r>
              <a:rPr sz="1400" spc="-25" dirty="0">
                <a:latin typeface="Arial"/>
                <a:cs typeface="Arial"/>
              </a:rPr>
              <a:t>Fo</a:t>
            </a:r>
            <a:r>
              <a:rPr sz="1400" spc="-15" dirty="0">
                <a:latin typeface="Arial"/>
                <a:cs typeface="Arial"/>
              </a:rPr>
              <a:t>u</a:t>
            </a:r>
            <a:r>
              <a:rPr sz="1400" spc="-85" dirty="0">
                <a:latin typeface="Arial"/>
                <a:cs typeface="Arial"/>
              </a:rPr>
              <a:t>r</a:t>
            </a:r>
            <a:r>
              <a:rPr sz="1400" spc="-5" dirty="0">
                <a:latin typeface="Arial"/>
                <a:cs typeface="Arial"/>
              </a:rPr>
              <a:t>-</a:t>
            </a:r>
            <a:r>
              <a:rPr sz="1400" spc="5" dirty="0">
                <a:latin typeface="Arial"/>
                <a:cs typeface="Arial"/>
              </a:rPr>
              <a:t>c</a:t>
            </a:r>
            <a:r>
              <a:rPr sz="1400" spc="-5" dirty="0">
                <a:latin typeface="Arial"/>
                <a:cs typeface="Arial"/>
              </a:rPr>
              <a:t>o</a:t>
            </a:r>
            <a:r>
              <a:rPr sz="1400" spc="20" dirty="0">
                <a:latin typeface="Arial"/>
                <a:cs typeface="Arial"/>
              </a:rPr>
              <a:t>l</a:t>
            </a:r>
            <a:r>
              <a:rPr sz="1400" spc="35" dirty="0">
                <a:latin typeface="Arial"/>
                <a:cs typeface="Arial"/>
              </a:rPr>
              <a:t>o</a:t>
            </a:r>
            <a:r>
              <a:rPr sz="1400" spc="-5" dirty="0">
                <a:latin typeface="Arial"/>
                <a:cs typeface="Arial"/>
              </a:rPr>
              <a:t>r </a:t>
            </a:r>
            <a:r>
              <a:rPr sz="1400" dirty="0">
                <a:latin typeface="Arial"/>
                <a:cs typeface="Arial"/>
              </a:rPr>
              <a:t>tra</a:t>
            </a:r>
            <a:r>
              <a:rPr sz="1400" spc="-5" dirty="0">
                <a:latin typeface="Arial"/>
                <a:cs typeface="Arial"/>
              </a:rPr>
              <a:t>n</a:t>
            </a:r>
            <a:r>
              <a:rPr sz="1400" spc="-105" dirty="0">
                <a:latin typeface="Arial"/>
                <a:cs typeface="Arial"/>
              </a:rPr>
              <a:t>s</a:t>
            </a:r>
            <a:r>
              <a:rPr sz="1400" spc="65" dirty="0">
                <a:latin typeface="Arial"/>
                <a:cs typeface="Arial"/>
              </a:rPr>
              <a:t>p</a:t>
            </a:r>
            <a:r>
              <a:rPr sz="1400" spc="-60" dirty="0">
                <a:latin typeface="Arial"/>
                <a:cs typeface="Arial"/>
              </a:rPr>
              <a:t>a</a:t>
            </a:r>
            <a:r>
              <a:rPr sz="1400" spc="-35" dirty="0">
                <a:latin typeface="Arial"/>
                <a:cs typeface="Arial"/>
              </a:rPr>
              <a:t>r</a:t>
            </a:r>
            <a:r>
              <a:rPr sz="1400" spc="-5" dirty="0">
                <a:latin typeface="Arial"/>
                <a:cs typeface="Arial"/>
              </a:rPr>
              <a:t>en</a:t>
            </a:r>
            <a:r>
              <a:rPr sz="1400" spc="-30" dirty="0">
                <a:latin typeface="Arial"/>
                <a:cs typeface="Arial"/>
              </a:rPr>
              <a:t>c</a:t>
            </a:r>
            <a:r>
              <a:rPr sz="1400" spc="20" dirty="0">
                <a:latin typeface="Arial"/>
                <a:cs typeface="Arial"/>
              </a:rPr>
              <a:t>i</a:t>
            </a:r>
            <a:r>
              <a:rPr sz="1400" spc="-5" dirty="0">
                <a:latin typeface="Arial"/>
                <a:cs typeface="Arial"/>
              </a:rPr>
              <a:t>e</a:t>
            </a:r>
            <a:r>
              <a:rPr sz="1400" spc="-105" dirty="0">
                <a:latin typeface="Arial"/>
                <a:cs typeface="Arial"/>
              </a:rPr>
              <a:t>s</a:t>
            </a:r>
            <a:r>
              <a:rPr sz="1400" dirty="0">
                <a:latin typeface="Arial"/>
                <a:cs typeface="Arial"/>
              </a:rPr>
              <a:t>,</a:t>
            </a:r>
            <a:r>
              <a:rPr sz="1400" spc="-5" dirty="0">
                <a:latin typeface="Arial"/>
                <a:cs typeface="Arial"/>
              </a:rPr>
              <a:t> 35</a:t>
            </a:r>
            <a:r>
              <a:rPr sz="1400" spc="15" dirty="0">
                <a:latin typeface="Arial"/>
                <a:cs typeface="Arial"/>
              </a:rPr>
              <a:t>m</a:t>
            </a:r>
            <a:r>
              <a:rPr sz="1400" spc="20" dirty="0">
                <a:latin typeface="Arial"/>
                <a:cs typeface="Arial"/>
              </a:rPr>
              <a:t>m</a:t>
            </a:r>
            <a:r>
              <a:rPr sz="1400" spc="-10" dirty="0">
                <a:latin typeface="Arial"/>
                <a:cs typeface="Arial"/>
              </a:rPr>
              <a:t> </a:t>
            </a:r>
            <a:r>
              <a:rPr sz="1400" spc="40" dirty="0">
                <a:latin typeface="Arial"/>
                <a:cs typeface="Arial"/>
              </a:rPr>
              <a:t>o</a:t>
            </a:r>
            <a:r>
              <a:rPr sz="1400" spc="-5" dirty="0">
                <a:latin typeface="Arial"/>
                <a:cs typeface="Arial"/>
              </a:rPr>
              <a:t>r 4</a:t>
            </a:r>
            <a:r>
              <a:rPr sz="1400" spc="-30" dirty="0">
                <a:latin typeface="Arial"/>
                <a:cs typeface="Arial"/>
              </a:rPr>
              <a:t>x</a:t>
            </a:r>
            <a:r>
              <a:rPr sz="1400" dirty="0">
                <a:latin typeface="Arial"/>
                <a:cs typeface="Arial"/>
              </a:rPr>
              <a:t>5</a:t>
            </a:r>
            <a:r>
              <a:rPr sz="1400" spc="-10" dirty="0">
                <a:latin typeface="Arial"/>
                <a:cs typeface="Arial"/>
              </a:rPr>
              <a:t> </a:t>
            </a:r>
            <a:r>
              <a:rPr sz="1400" spc="20" dirty="0">
                <a:latin typeface="Arial"/>
                <a:cs typeface="Arial"/>
              </a:rPr>
              <a:t>film</a:t>
            </a:r>
            <a:r>
              <a:rPr sz="1400" spc="-10" dirty="0">
                <a:latin typeface="Arial"/>
                <a:cs typeface="Arial"/>
              </a:rPr>
              <a:t> </a:t>
            </a:r>
            <a:r>
              <a:rPr sz="1400" spc="-60" dirty="0">
                <a:latin typeface="Arial"/>
                <a:cs typeface="Arial"/>
              </a:rPr>
              <a:t>a</a:t>
            </a:r>
            <a:r>
              <a:rPr sz="1400" spc="-35" dirty="0">
                <a:latin typeface="Arial"/>
                <a:cs typeface="Arial"/>
              </a:rPr>
              <a:t>r</a:t>
            </a:r>
            <a:r>
              <a:rPr sz="1400" dirty="0">
                <a:latin typeface="Arial"/>
                <a:cs typeface="Arial"/>
              </a:rPr>
              <a:t>e </a:t>
            </a:r>
            <a:r>
              <a:rPr sz="1400" spc="-50" dirty="0">
                <a:latin typeface="Arial"/>
                <a:cs typeface="Arial"/>
              </a:rPr>
              <a:t>ac</a:t>
            </a:r>
            <a:r>
              <a:rPr sz="1400" spc="-35" dirty="0">
                <a:latin typeface="Arial"/>
                <a:cs typeface="Arial"/>
              </a:rPr>
              <a:t>c</a:t>
            </a:r>
            <a:r>
              <a:rPr sz="1400" spc="-5" dirty="0">
                <a:latin typeface="Arial"/>
                <a:cs typeface="Arial"/>
              </a:rPr>
              <a:t>e</a:t>
            </a:r>
            <a:r>
              <a:rPr sz="1400" spc="60" dirty="0">
                <a:latin typeface="Arial"/>
                <a:cs typeface="Arial"/>
              </a:rPr>
              <a:t>p</a:t>
            </a:r>
            <a:r>
              <a:rPr sz="1400" spc="65" dirty="0">
                <a:latin typeface="Arial"/>
                <a:cs typeface="Arial"/>
              </a:rPr>
              <a:t>t</a:t>
            </a:r>
            <a:r>
              <a:rPr sz="1400" dirty="0">
                <a:latin typeface="Arial"/>
                <a:cs typeface="Arial"/>
              </a:rPr>
              <a:t>a</a:t>
            </a:r>
            <a:r>
              <a:rPr sz="1400" spc="-5" dirty="0">
                <a:latin typeface="Arial"/>
                <a:cs typeface="Arial"/>
              </a:rPr>
              <a:t>b</a:t>
            </a:r>
            <a:r>
              <a:rPr sz="1400" spc="20" dirty="0">
                <a:latin typeface="Arial"/>
                <a:cs typeface="Arial"/>
              </a:rPr>
              <a:t>l</a:t>
            </a:r>
            <a:r>
              <a:rPr sz="1400" spc="-5" dirty="0">
                <a:latin typeface="Arial"/>
                <a:cs typeface="Arial"/>
              </a:rPr>
              <a:t>e</a:t>
            </a:r>
            <a:r>
              <a:rPr sz="1400" dirty="0">
                <a:latin typeface="Arial"/>
                <a:cs typeface="Arial"/>
              </a:rPr>
              <a:t>.</a:t>
            </a:r>
          </a:p>
        </p:txBody>
      </p:sp>
      <p:sp>
        <p:nvSpPr>
          <p:cNvPr id="9" name="TextBox 8">
            <a:extLst>
              <a:ext uri="{FF2B5EF4-FFF2-40B4-BE49-F238E27FC236}">
                <a16:creationId xmlns:a16="http://schemas.microsoft.com/office/drawing/2014/main" xmlns="" id="{2EB78B2B-3321-2B5E-55C3-75667FC28316}"/>
              </a:ext>
            </a:extLst>
          </p:cNvPr>
          <p:cNvSpPr txBox="1"/>
          <p:nvPr/>
        </p:nvSpPr>
        <p:spPr>
          <a:xfrm>
            <a:off x="6811554" y="3918360"/>
            <a:ext cx="5105400" cy="369332"/>
          </a:xfrm>
          <a:prstGeom prst="rect">
            <a:avLst/>
          </a:prstGeom>
          <a:noFill/>
        </p:spPr>
        <p:txBody>
          <a:bodyPr wrap="square" rtlCol="0">
            <a:spAutoFit/>
          </a:bodyPr>
          <a:lstStyle/>
          <a:p>
            <a:pPr marL="12700">
              <a:lnSpc>
                <a:spcPct val="100000"/>
              </a:lnSpc>
            </a:pPr>
            <a:r>
              <a:rPr lang="en-US" sz="1800" spc="65" dirty="0">
                <a:solidFill>
                  <a:srgbClr val="249F54"/>
                </a:solidFill>
                <a:latin typeface="Lucida Sans Unicode"/>
                <a:cs typeface="Lucida Sans Unicode"/>
              </a:rPr>
              <a:t>Release Form ???</a:t>
            </a:r>
            <a:endParaRPr lang="en-US" sz="1800" dirty="0">
              <a:latin typeface="Lucida Sans Unicode"/>
              <a:cs typeface="Lucida Sans Unicod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319155"/>
            <a:ext cx="12192000" cy="539115"/>
          </a:xfrm>
          <a:custGeom>
            <a:avLst/>
            <a:gdLst/>
            <a:ahLst/>
            <a:cxnLst/>
            <a:rect l="l" t="t" r="r" b="b"/>
            <a:pathLst>
              <a:path w="12192000" h="539115">
                <a:moveTo>
                  <a:pt x="0" y="0"/>
                </a:moveTo>
                <a:lnTo>
                  <a:pt x="12192000" y="0"/>
                </a:lnTo>
                <a:lnTo>
                  <a:pt x="12192000" y="538842"/>
                </a:lnTo>
                <a:lnTo>
                  <a:pt x="0" y="538842"/>
                </a:lnTo>
                <a:lnTo>
                  <a:pt x="0" y="0"/>
                </a:lnTo>
                <a:close/>
              </a:path>
            </a:pathLst>
          </a:custGeom>
          <a:solidFill>
            <a:srgbClr val="000000"/>
          </a:solidFill>
        </p:spPr>
        <p:txBody>
          <a:bodyPr wrap="square" lIns="0" tIns="0" rIns="0" bIns="0" rtlCol="0"/>
          <a:lstStyle/>
          <a:p>
            <a:endParaRPr/>
          </a:p>
        </p:txBody>
      </p:sp>
      <p:sp>
        <p:nvSpPr>
          <p:cNvPr id="3" name="object 3"/>
          <p:cNvSpPr txBox="1"/>
          <p:nvPr/>
        </p:nvSpPr>
        <p:spPr>
          <a:xfrm>
            <a:off x="905613" y="627899"/>
            <a:ext cx="3018155" cy="299085"/>
          </a:xfrm>
          <a:prstGeom prst="rect">
            <a:avLst/>
          </a:prstGeom>
        </p:spPr>
        <p:txBody>
          <a:bodyPr vert="horz" wrap="square" lIns="0" tIns="0" rIns="0" bIns="0" rtlCol="0">
            <a:spAutoFit/>
          </a:bodyPr>
          <a:lstStyle/>
          <a:p>
            <a:pPr marL="12700">
              <a:lnSpc>
                <a:spcPct val="100000"/>
              </a:lnSpc>
            </a:pPr>
            <a:r>
              <a:rPr sz="2350" spc="145" dirty="0">
                <a:solidFill>
                  <a:srgbClr val="FFFFFF"/>
                </a:solidFill>
                <a:latin typeface="Lucida Sans Unicode"/>
                <a:cs typeface="Lucida Sans Unicode"/>
              </a:rPr>
              <a:t>B</a:t>
            </a:r>
            <a:r>
              <a:rPr sz="2350" spc="-75" dirty="0">
                <a:solidFill>
                  <a:srgbClr val="FFFFFF"/>
                </a:solidFill>
                <a:latin typeface="Lucida Sans Unicode"/>
                <a:cs typeface="Lucida Sans Unicode"/>
              </a:rPr>
              <a:t>R</a:t>
            </a:r>
            <a:r>
              <a:rPr sz="2350" spc="15" dirty="0">
                <a:solidFill>
                  <a:srgbClr val="FFFFFF"/>
                </a:solidFill>
                <a:latin typeface="Lucida Sans Unicode"/>
                <a:cs typeface="Lucida Sans Unicode"/>
              </a:rPr>
              <a:t>A</a:t>
            </a:r>
            <a:r>
              <a:rPr sz="2350" spc="125" dirty="0">
                <a:solidFill>
                  <a:srgbClr val="FFFFFF"/>
                </a:solidFill>
                <a:latin typeface="Lucida Sans Unicode"/>
                <a:cs typeface="Lucida Sans Unicode"/>
              </a:rPr>
              <a:t>N</a:t>
            </a:r>
            <a:r>
              <a:rPr sz="2350" spc="15" dirty="0">
                <a:solidFill>
                  <a:srgbClr val="FFFFFF"/>
                </a:solidFill>
                <a:latin typeface="Lucida Sans Unicode"/>
                <a:cs typeface="Lucida Sans Unicode"/>
              </a:rPr>
              <a:t>D</a:t>
            </a:r>
            <a:r>
              <a:rPr sz="2350" spc="-75" dirty="0">
                <a:solidFill>
                  <a:srgbClr val="FFFFFF"/>
                </a:solidFill>
                <a:latin typeface="Lucida Sans Unicode"/>
                <a:cs typeface="Lucida Sans Unicode"/>
              </a:rPr>
              <a:t> </a:t>
            </a:r>
            <a:r>
              <a:rPr sz="2350" spc="40" dirty="0">
                <a:solidFill>
                  <a:srgbClr val="FFFFFF"/>
                </a:solidFill>
                <a:latin typeface="Lucida Sans Unicode"/>
                <a:cs typeface="Lucida Sans Unicode"/>
              </a:rPr>
              <a:t>C</a:t>
            </a:r>
            <a:r>
              <a:rPr sz="2350" spc="155" dirty="0">
                <a:solidFill>
                  <a:srgbClr val="FFFFFF"/>
                </a:solidFill>
                <a:latin typeface="Lucida Sans Unicode"/>
                <a:cs typeface="Lucida Sans Unicode"/>
              </a:rPr>
              <a:t>O</a:t>
            </a:r>
            <a:r>
              <a:rPr sz="2350" spc="-65" dirty="0">
                <a:solidFill>
                  <a:srgbClr val="FFFFFF"/>
                </a:solidFill>
                <a:latin typeface="Lucida Sans Unicode"/>
                <a:cs typeface="Lucida Sans Unicode"/>
              </a:rPr>
              <a:t>LL</a:t>
            </a:r>
            <a:r>
              <a:rPr sz="2350" spc="-145" dirty="0">
                <a:solidFill>
                  <a:srgbClr val="FFFFFF"/>
                </a:solidFill>
                <a:latin typeface="Lucida Sans Unicode"/>
                <a:cs typeface="Lucida Sans Unicode"/>
              </a:rPr>
              <a:t>A</a:t>
            </a:r>
            <a:r>
              <a:rPr sz="2350" spc="-125" dirty="0">
                <a:solidFill>
                  <a:srgbClr val="FFFFFF"/>
                </a:solidFill>
                <a:latin typeface="Lucida Sans Unicode"/>
                <a:cs typeface="Lucida Sans Unicode"/>
              </a:rPr>
              <a:t>T</a:t>
            </a:r>
            <a:r>
              <a:rPr sz="2350" spc="140" dirty="0">
                <a:solidFill>
                  <a:srgbClr val="FFFFFF"/>
                </a:solidFill>
                <a:latin typeface="Lucida Sans Unicode"/>
                <a:cs typeface="Lucida Sans Unicode"/>
              </a:rPr>
              <a:t>E</a:t>
            </a:r>
            <a:r>
              <a:rPr sz="2350" spc="-75" dirty="0">
                <a:solidFill>
                  <a:srgbClr val="FFFFFF"/>
                </a:solidFill>
                <a:latin typeface="Lucida Sans Unicode"/>
                <a:cs typeface="Lucida Sans Unicode"/>
              </a:rPr>
              <a:t>R</a:t>
            </a:r>
            <a:r>
              <a:rPr sz="2350" spc="15" dirty="0">
                <a:solidFill>
                  <a:srgbClr val="FFFFFF"/>
                </a:solidFill>
                <a:latin typeface="Lucida Sans Unicode"/>
                <a:cs typeface="Lucida Sans Unicode"/>
              </a:rPr>
              <a:t>A</a:t>
            </a:r>
            <a:r>
              <a:rPr sz="2350" spc="-65" dirty="0">
                <a:solidFill>
                  <a:srgbClr val="FFFFFF"/>
                </a:solidFill>
                <a:latin typeface="Lucida Sans Unicode"/>
                <a:cs typeface="Lucida Sans Unicode"/>
              </a:rPr>
              <a:t>L</a:t>
            </a:r>
            <a:endParaRPr sz="2350">
              <a:latin typeface="Lucida Sans Unicode"/>
              <a:cs typeface="Lucida Sans Unicode"/>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16</a:t>
            </a:fld>
            <a:endParaRPr spc="-80" dirty="0"/>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4" name="object 4"/>
          <p:cNvSpPr txBox="1"/>
          <p:nvPr/>
        </p:nvSpPr>
        <p:spPr>
          <a:xfrm>
            <a:off x="905612" y="1122260"/>
            <a:ext cx="2447187" cy="2105705"/>
          </a:xfrm>
          <a:prstGeom prst="rect">
            <a:avLst/>
          </a:prstGeom>
        </p:spPr>
        <p:txBody>
          <a:bodyPr vert="horz" wrap="square" lIns="0" tIns="0" rIns="0" bIns="0" rtlCol="0">
            <a:spAutoFit/>
          </a:bodyPr>
          <a:lstStyle/>
          <a:p>
            <a:pPr marL="352425" indent="-339725">
              <a:lnSpc>
                <a:spcPct val="100000"/>
              </a:lnSpc>
              <a:buClr>
                <a:srgbClr val="FFFFFF"/>
              </a:buClr>
              <a:buFont typeface="Lucida Sans Unicode"/>
              <a:buAutoNum type="arabicPeriod"/>
              <a:tabLst>
                <a:tab pos="353060" algn="l"/>
              </a:tabLst>
            </a:pPr>
            <a:r>
              <a:rPr lang="en-US" sz="1600" spc="75" dirty="0">
                <a:solidFill>
                  <a:srgbClr val="FFFFFF"/>
                </a:solidFill>
                <a:latin typeface="Lucida Sans Unicode"/>
                <a:cs typeface="Lucida Sans Unicode"/>
              </a:rPr>
              <a:t>E</a:t>
            </a:r>
            <a:r>
              <a:rPr lang="en-US" sz="1600" spc="40" dirty="0">
                <a:solidFill>
                  <a:srgbClr val="FFFFFF"/>
                </a:solidFill>
                <a:latin typeface="Lucida Sans Unicode"/>
                <a:cs typeface="Lucida Sans Unicode"/>
              </a:rPr>
              <a:t>m</a:t>
            </a:r>
            <a:r>
              <a:rPr lang="en-US" sz="1600" spc="-15" dirty="0">
                <a:solidFill>
                  <a:srgbClr val="FFFFFF"/>
                </a:solidFill>
                <a:latin typeface="Lucida Sans Unicode"/>
                <a:cs typeface="Lucida Sans Unicode"/>
              </a:rPr>
              <a:t>a</a:t>
            </a:r>
            <a:r>
              <a:rPr lang="en-US" sz="1600" spc="-45" dirty="0">
                <a:solidFill>
                  <a:srgbClr val="FFFFFF"/>
                </a:solidFill>
                <a:latin typeface="Lucida Sans Unicode"/>
                <a:cs typeface="Lucida Sans Unicode"/>
              </a:rPr>
              <a:t>i</a:t>
            </a:r>
            <a:r>
              <a:rPr lang="en-US" sz="1600" spc="-60" dirty="0">
                <a:solidFill>
                  <a:srgbClr val="FFFFFF"/>
                </a:solidFill>
                <a:latin typeface="Lucida Sans Unicode"/>
                <a:cs typeface="Lucida Sans Unicode"/>
              </a:rPr>
              <a:t>l </a:t>
            </a:r>
            <a:r>
              <a:rPr lang="en-US" sz="1600" spc="20" dirty="0">
                <a:solidFill>
                  <a:srgbClr val="FFFFFF"/>
                </a:solidFill>
                <a:latin typeface="Lucida Sans Unicode"/>
                <a:cs typeface="Lucida Sans Unicode"/>
              </a:rPr>
              <a:t>S</a:t>
            </a:r>
            <a:r>
              <a:rPr lang="en-US" sz="1600" spc="-45" dirty="0">
                <a:solidFill>
                  <a:srgbClr val="FFFFFF"/>
                </a:solidFill>
                <a:latin typeface="Lucida Sans Unicode"/>
                <a:cs typeface="Lucida Sans Unicode"/>
              </a:rPr>
              <a:t>i</a:t>
            </a:r>
            <a:r>
              <a:rPr lang="en-US" sz="1600" spc="85" dirty="0">
                <a:solidFill>
                  <a:srgbClr val="FFFFFF"/>
                </a:solidFill>
                <a:latin typeface="Lucida Sans Unicode"/>
                <a:cs typeface="Lucida Sans Unicode"/>
              </a:rPr>
              <a:t>g</a:t>
            </a:r>
            <a:r>
              <a:rPr lang="en-US" sz="1600" spc="60" dirty="0">
                <a:solidFill>
                  <a:srgbClr val="FFFFFF"/>
                </a:solidFill>
                <a:latin typeface="Lucida Sans Unicode"/>
                <a:cs typeface="Lucida Sans Unicode"/>
              </a:rPr>
              <a:t>n</a:t>
            </a:r>
            <a:r>
              <a:rPr lang="en-US" sz="1600" spc="-125" dirty="0">
                <a:solidFill>
                  <a:srgbClr val="FFFFFF"/>
                </a:solidFill>
                <a:latin typeface="Lucida Sans Unicode"/>
                <a:cs typeface="Lucida Sans Unicode"/>
              </a:rPr>
              <a:t>a</a:t>
            </a:r>
            <a:r>
              <a:rPr lang="en-US" sz="1600" spc="-114" dirty="0">
                <a:solidFill>
                  <a:srgbClr val="FFFFFF"/>
                </a:solidFill>
                <a:latin typeface="Lucida Sans Unicode"/>
                <a:cs typeface="Lucida Sans Unicode"/>
              </a:rPr>
              <a:t>t</a:t>
            </a:r>
            <a:r>
              <a:rPr lang="en-US" sz="1600" spc="-25" dirty="0">
                <a:solidFill>
                  <a:srgbClr val="FFFFFF"/>
                </a:solidFill>
                <a:latin typeface="Lucida Sans Unicode"/>
                <a:cs typeface="Lucida Sans Unicode"/>
              </a:rPr>
              <a:t>u</a:t>
            </a:r>
            <a:r>
              <a:rPr lang="en-US" sz="1600" spc="-75" dirty="0">
                <a:solidFill>
                  <a:srgbClr val="FFFFFF"/>
                </a:solidFill>
                <a:latin typeface="Lucida Sans Unicode"/>
                <a:cs typeface="Lucida Sans Unicode"/>
              </a:rPr>
              <a:t>r</a:t>
            </a:r>
            <a:r>
              <a:rPr lang="en-US" sz="1600" spc="75" dirty="0">
                <a:solidFill>
                  <a:srgbClr val="FFFFFF"/>
                </a:solidFill>
                <a:latin typeface="Lucida Sans Unicode"/>
                <a:cs typeface="Lucida Sans Unicode"/>
              </a:rPr>
              <a:t>e</a:t>
            </a:r>
            <a:endParaRPr sz="1600" dirty="0">
              <a:latin typeface="Lucida Sans Unicode"/>
              <a:cs typeface="Lucida Sans Unicode"/>
            </a:endParaRPr>
          </a:p>
          <a:p>
            <a:pPr marL="352425" indent="-339725">
              <a:lnSpc>
                <a:spcPct val="100000"/>
              </a:lnSpc>
              <a:spcBef>
                <a:spcPts val="960"/>
              </a:spcBef>
              <a:buClr>
                <a:srgbClr val="FFFFFF"/>
              </a:buClr>
              <a:buFont typeface="Lucida Sans Unicode"/>
              <a:buAutoNum type="arabicPeriod"/>
              <a:tabLst>
                <a:tab pos="353060" algn="l"/>
              </a:tabLst>
            </a:pPr>
            <a:r>
              <a:rPr lang="en-US" sz="1600" spc="80" dirty="0">
                <a:solidFill>
                  <a:srgbClr val="FFFFFF"/>
                </a:solidFill>
                <a:latin typeface="Lucida Sans Unicode"/>
                <a:cs typeface="Lucida Sans Unicode"/>
              </a:rPr>
              <a:t>B</a:t>
            </a:r>
            <a:r>
              <a:rPr lang="en-US" sz="1600" spc="-25" dirty="0">
                <a:solidFill>
                  <a:srgbClr val="FFFFFF"/>
                </a:solidFill>
                <a:latin typeface="Lucida Sans Unicode"/>
                <a:cs typeface="Lucida Sans Unicode"/>
              </a:rPr>
              <a:t>u</a:t>
            </a:r>
            <a:r>
              <a:rPr lang="en-US" sz="1600" spc="-15" dirty="0">
                <a:solidFill>
                  <a:srgbClr val="FFFFFF"/>
                </a:solidFill>
                <a:latin typeface="Lucida Sans Unicode"/>
                <a:cs typeface="Lucida Sans Unicode"/>
              </a:rPr>
              <a:t>s</a:t>
            </a:r>
            <a:r>
              <a:rPr lang="en-US" sz="1600" spc="-5" dirty="0">
                <a:solidFill>
                  <a:srgbClr val="FFFFFF"/>
                </a:solidFill>
                <a:latin typeface="Lucida Sans Unicode"/>
                <a:cs typeface="Lucida Sans Unicode"/>
              </a:rPr>
              <a:t>i</a:t>
            </a:r>
            <a:r>
              <a:rPr lang="en-US" sz="1600" spc="60" dirty="0">
                <a:solidFill>
                  <a:srgbClr val="FFFFFF"/>
                </a:solidFill>
                <a:latin typeface="Lucida Sans Unicode"/>
                <a:cs typeface="Lucida Sans Unicode"/>
              </a:rPr>
              <a:t>n</a:t>
            </a:r>
            <a:r>
              <a:rPr lang="en-US" sz="1600" spc="75" dirty="0">
                <a:solidFill>
                  <a:srgbClr val="FFFFFF"/>
                </a:solidFill>
                <a:latin typeface="Lucida Sans Unicode"/>
                <a:cs typeface="Lucida Sans Unicode"/>
              </a:rPr>
              <a:t>e</a:t>
            </a:r>
            <a:r>
              <a:rPr lang="en-US" sz="1600" spc="20" dirty="0">
                <a:solidFill>
                  <a:srgbClr val="FFFFFF"/>
                </a:solidFill>
                <a:latin typeface="Lucida Sans Unicode"/>
                <a:cs typeface="Lucida Sans Unicode"/>
              </a:rPr>
              <a:t>s</a:t>
            </a:r>
            <a:r>
              <a:rPr lang="en-US" sz="1600" spc="25" dirty="0">
                <a:solidFill>
                  <a:srgbClr val="FFFFFF"/>
                </a:solidFill>
                <a:latin typeface="Lucida Sans Unicode"/>
                <a:cs typeface="Lucida Sans Unicode"/>
              </a:rPr>
              <a:t>s</a:t>
            </a:r>
            <a:r>
              <a:rPr lang="en-US" sz="1600" spc="-60" dirty="0">
                <a:solidFill>
                  <a:srgbClr val="FFFFFF"/>
                </a:solidFill>
                <a:latin typeface="Lucida Sans Unicode"/>
                <a:cs typeface="Lucida Sans Unicode"/>
              </a:rPr>
              <a:t> </a:t>
            </a:r>
            <a:r>
              <a:rPr lang="en-US" sz="1600" spc="-5" dirty="0">
                <a:solidFill>
                  <a:srgbClr val="FFFFFF"/>
                </a:solidFill>
                <a:latin typeface="Lucida Sans Unicode"/>
                <a:cs typeface="Lucida Sans Unicode"/>
              </a:rPr>
              <a:t>C</a:t>
            </a:r>
            <a:r>
              <a:rPr lang="en-US" sz="1600" dirty="0">
                <a:solidFill>
                  <a:srgbClr val="FFFFFF"/>
                </a:solidFill>
                <a:latin typeface="Lucida Sans Unicode"/>
                <a:cs typeface="Lucida Sans Unicode"/>
              </a:rPr>
              <a:t>a</a:t>
            </a:r>
            <a:r>
              <a:rPr lang="en-US" sz="1600" spc="-75" dirty="0">
                <a:solidFill>
                  <a:srgbClr val="FFFFFF"/>
                </a:solidFill>
                <a:latin typeface="Lucida Sans Unicode"/>
                <a:cs typeface="Lucida Sans Unicode"/>
              </a:rPr>
              <a:t>r</a:t>
            </a:r>
            <a:r>
              <a:rPr lang="en-US" sz="1600" spc="-25" dirty="0">
                <a:solidFill>
                  <a:srgbClr val="FFFFFF"/>
                </a:solidFill>
                <a:latin typeface="Lucida Sans Unicode"/>
                <a:cs typeface="Lucida Sans Unicode"/>
              </a:rPr>
              <a:t>d</a:t>
            </a:r>
          </a:p>
          <a:p>
            <a:pPr marL="352425" indent="-339725">
              <a:lnSpc>
                <a:spcPct val="100000"/>
              </a:lnSpc>
              <a:spcBef>
                <a:spcPts val="960"/>
              </a:spcBef>
              <a:buClr>
                <a:srgbClr val="FFFFFF"/>
              </a:buClr>
              <a:buFont typeface="Lucida Sans Unicode"/>
              <a:buAutoNum type="arabicPeriod"/>
              <a:tabLst>
                <a:tab pos="353060" algn="l"/>
              </a:tabLst>
            </a:pPr>
            <a:r>
              <a:rPr lang="en-US" sz="1600" spc="-25" dirty="0">
                <a:solidFill>
                  <a:srgbClr val="FFFFFF"/>
                </a:solidFill>
                <a:latin typeface="Lucida Sans Unicode"/>
                <a:cs typeface="Lucida Sans Unicode"/>
              </a:rPr>
              <a:t>Letterhead </a:t>
            </a:r>
            <a:endParaRPr sz="1600" dirty="0">
              <a:latin typeface="Lucida Sans Unicode"/>
              <a:cs typeface="Lucida Sans Unicode"/>
            </a:endParaRPr>
          </a:p>
          <a:p>
            <a:pPr marL="352425" indent="-339725">
              <a:lnSpc>
                <a:spcPct val="100000"/>
              </a:lnSpc>
              <a:spcBef>
                <a:spcPts val="885"/>
              </a:spcBef>
              <a:buClr>
                <a:srgbClr val="FFFFFF"/>
              </a:buClr>
              <a:buFont typeface="Lucida Sans Unicode"/>
              <a:buAutoNum type="arabicPeriod"/>
              <a:tabLst>
                <a:tab pos="352425" algn="l"/>
              </a:tabLst>
            </a:pPr>
            <a:r>
              <a:rPr lang="en-US" sz="1600" spc="5" dirty="0">
                <a:solidFill>
                  <a:srgbClr val="FFFFFF"/>
                </a:solidFill>
                <a:latin typeface="Lucida Sans Unicode"/>
                <a:cs typeface="Lucida Sans Unicode"/>
              </a:rPr>
              <a:t>Ide</a:t>
            </a:r>
            <a:r>
              <a:rPr lang="en-US" sz="1600" spc="60" dirty="0">
                <a:solidFill>
                  <a:srgbClr val="FFFFFF"/>
                </a:solidFill>
                <a:latin typeface="Lucida Sans Unicode"/>
                <a:cs typeface="Lucida Sans Unicode"/>
              </a:rPr>
              <a:t>n</a:t>
            </a:r>
            <a:r>
              <a:rPr lang="en-US" sz="1600" spc="-114" dirty="0">
                <a:solidFill>
                  <a:srgbClr val="FFFFFF"/>
                </a:solidFill>
                <a:latin typeface="Lucida Sans Unicode"/>
                <a:cs typeface="Lucida Sans Unicode"/>
              </a:rPr>
              <a:t>t</a:t>
            </a:r>
            <a:r>
              <a:rPr lang="en-US" sz="1600" spc="-45" dirty="0">
                <a:solidFill>
                  <a:srgbClr val="FFFFFF"/>
                </a:solidFill>
                <a:latin typeface="Lucida Sans Unicode"/>
                <a:cs typeface="Lucida Sans Unicode"/>
              </a:rPr>
              <a:t>i</a:t>
            </a:r>
            <a:r>
              <a:rPr lang="en-US" sz="1600" spc="-105" dirty="0">
                <a:solidFill>
                  <a:srgbClr val="FFFFFF"/>
                </a:solidFill>
                <a:latin typeface="Lucida Sans Unicode"/>
                <a:cs typeface="Lucida Sans Unicode"/>
              </a:rPr>
              <a:t>t</a:t>
            </a:r>
            <a:r>
              <a:rPr lang="en-US" sz="1600" spc="-80" dirty="0">
                <a:solidFill>
                  <a:srgbClr val="FFFFFF"/>
                </a:solidFill>
                <a:latin typeface="Lucida Sans Unicode"/>
                <a:cs typeface="Lucida Sans Unicode"/>
              </a:rPr>
              <a:t>y</a:t>
            </a:r>
            <a:r>
              <a:rPr lang="en-US" sz="1600" spc="-65" dirty="0">
                <a:solidFill>
                  <a:srgbClr val="FFFFFF"/>
                </a:solidFill>
                <a:latin typeface="Lucida Sans Unicode"/>
                <a:cs typeface="Lucida Sans Unicode"/>
              </a:rPr>
              <a:t> </a:t>
            </a:r>
            <a:r>
              <a:rPr lang="en-US" sz="1600" spc="5" dirty="0">
                <a:solidFill>
                  <a:srgbClr val="FFFFFF"/>
                </a:solidFill>
                <a:latin typeface="Lucida Sans Unicode"/>
                <a:cs typeface="Lucida Sans Unicode"/>
              </a:rPr>
              <a:t>C</a:t>
            </a:r>
            <a:r>
              <a:rPr lang="en-US" sz="1600" spc="-45" dirty="0">
                <a:solidFill>
                  <a:srgbClr val="FFFFFF"/>
                </a:solidFill>
                <a:latin typeface="Lucida Sans Unicode"/>
                <a:cs typeface="Lucida Sans Unicode"/>
              </a:rPr>
              <a:t>ar</a:t>
            </a:r>
            <a:r>
              <a:rPr lang="en-US" sz="1600" spc="-25" dirty="0">
                <a:solidFill>
                  <a:srgbClr val="FFFFFF"/>
                </a:solidFill>
                <a:latin typeface="Lucida Sans Unicode"/>
                <a:cs typeface="Lucida Sans Unicode"/>
              </a:rPr>
              <a:t>d</a:t>
            </a:r>
            <a:endParaRPr sz="1600" dirty="0">
              <a:latin typeface="Lucida Sans Unicode"/>
              <a:cs typeface="Lucida Sans Unicode"/>
            </a:endParaRPr>
          </a:p>
          <a:p>
            <a:pPr marL="352425" indent="-339725">
              <a:lnSpc>
                <a:spcPct val="100000"/>
              </a:lnSpc>
              <a:spcBef>
                <a:spcPts val="985"/>
              </a:spcBef>
              <a:buClr>
                <a:srgbClr val="FFFFFF"/>
              </a:buClr>
              <a:buFont typeface="Lucida Sans Unicode"/>
              <a:buAutoNum type="arabicPeriod"/>
              <a:tabLst>
                <a:tab pos="352425" algn="l"/>
              </a:tabLst>
            </a:pPr>
            <a:r>
              <a:rPr lang="en-US" sz="1600" spc="-75" dirty="0">
                <a:solidFill>
                  <a:srgbClr val="FFFFFF"/>
                </a:solidFill>
                <a:latin typeface="Lucida Sans Unicode"/>
                <a:cs typeface="Lucida Sans Unicode"/>
              </a:rPr>
              <a:t>R</a:t>
            </a:r>
            <a:r>
              <a:rPr lang="en-US" sz="1600" spc="85" dirty="0">
                <a:solidFill>
                  <a:srgbClr val="FFFFFF"/>
                </a:solidFill>
                <a:latin typeface="Lucida Sans Unicode"/>
                <a:cs typeface="Lucida Sans Unicode"/>
              </a:rPr>
              <a:t>o</a:t>
            </a:r>
            <a:r>
              <a:rPr lang="en-US" sz="1600" spc="-50" dirty="0">
                <a:solidFill>
                  <a:srgbClr val="FFFFFF"/>
                </a:solidFill>
                <a:latin typeface="Lucida Sans Unicode"/>
                <a:cs typeface="Lucida Sans Unicode"/>
              </a:rPr>
              <a:t>llu</a:t>
            </a:r>
            <a:r>
              <a:rPr lang="en-US" sz="1600" spc="25" dirty="0">
                <a:solidFill>
                  <a:srgbClr val="FFFFFF"/>
                </a:solidFill>
                <a:latin typeface="Lucida Sans Unicode"/>
                <a:cs typeface="Lucida Sans Unicode"/>
              </a:rPr>
              <a:t>p</a:t>
            </a:r>
            <a:r>
              <a:rPr lang="en-US" sz="1600" spc="-65" dirty="0">
                <a:solidFill>
                  <a:srgbClr val="FFFFFF"/>
                </a:solidFill>
                <a:latin typeface="Lucida Sans Unicode"/>
                <a:cs typeface="Lucida Sans Unicode"/>
              </a:rPr>
              <a:t> </a:t>
            </a:r>
            <a:r>
              <a:rPr lang="en-US" sz="1600" spc="80" dirty="0">
                <a:solidFill>
                  <a:srgbClr val="FFFFFF"/>
                </a:solidFill>
                <a:latin typeface="Lucida Sans Unicode"/>
                <a:cs typeface="Lucida Sans Unicode"/>
              </a:rPr>
              <a:t>B</a:t>
            </a:r>
            <a:r>
              <a:rPr lang="en-US" sz="1600" spc="-15" dirty="0">
                <a:solidFill>
                  <a:srgbClr val="FFFFFF"/>
                </a:solidFill>
                <a:latin typeface="Lucida Sans Unicode"/>
                <a:cs typeface="Lucida Sans Unicode"/>
              </a:rPr>
              <a:t>a</a:t>
            </a:r>
            <a:r>
              <a:rPr lang="en-US" sz="1600" spc="60" dirty="0">
                <a:solidFill>
                  <a:srgbClr val="FFFFFF"/>
                </a:solidFill>
                <a:latin typeface="Lucida Sans Unicode"/>
                <a:cs typeface="Lucida Sans Unicode"/>
              </a:rPr>
              <a:t>nn</a:t>
            </a:r>
            <a:r>
              <a:rPr lang="en-US" sz="1600" spc="75" dirty="0">
                <a:solidFill>
                  <a:srgbClr val="FFFFFF"/>
                </a:solidFill>
                <a:latin typeface="Lucida Sans Unicode"/>
                <a:cs typeface="Lucida Sans Unicode"/>
              </a:rPr>
              <a:t>e</a:t>
            </a:r>
            <a:r>
              <a:rPr lang="en-US" sz="1600" spc="-75" dirty="0">
                <a:solidFill>
                  <a:srgbClr val="FFFFFF"/>
                </a:solidFill>
                <a:latin typeface="Lucida Sans Unicode"/>
                <a:cs typeface="Lucida Sans Unicode"/>
              </a:rPr>
              <a:t>r</a:t>
            </a:r>
          </a:p>
          <a:p>
            <a:pPr marL="352425" indent="-339725">
              <a:lnSpc>
                <a:spcPct val="100000"/>
              </a:lnSpc>
              <a:spcBef>
                <a:spcPts val="985"/>
              </a:spcBef>
              <a:buClr>
                <a:srgbClr val="FFFFFF"/>
              </a:buClr>
              <a:buFont typeface="Lucida Sans Unicode"/>
              <a:buAutoNum type="arabicPeriod"/>
              <a:tabLst>
                <a:tab pos="352425" algn="l"/>
              </a:tabLst>
            </a:pPr>
            <a:r>
              <a:rPr lang="en-US" sz="1600" spc="-75" dirty="0">
                <a:solidFill>
                  <a:srgbClr val="FFFFFF"/>
                </a:solidFill>
                <a:latin typeface="Lucida Sans Unicode"/>
                <a:cs typeface="Lucida Sans Unicode"/>
              </a:rPr>
              <a:t>PowerPoint Template</a:t>
            </a:r>
            <a:endParaRPr sz="1600" dirty="0">
              <a:latin typeface="Lucida Sans Unicode"/>
              <a:cs typeface="Lucida Sans Unicod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34527" y="521473"/>
            <a:ext cx="10020935" cy="1495922"/>
          </a:xfrm>
          <a:prstGeom prst="rect">
            <a:avLst/>
          </a:prstGeom>
        </p:spPr>
        <p:txBody>
          <a:bodyPr vert="horz" wrap="square" lIns="0" tIns="0" rIns="0" bIns="0" rtlCol="0">
            <a:spAutoFit/>
          </a:bodyPr>
          <a:lstStyle/>
          <a:p>
            <a:pPr marL="12700">
              <a:lnSpc>
                <a:spcPct val="100000"/>
              </a:lnSpc>
            </a:pPr>
            <a:r>
              <a:rPr sz="1550" spc="100" dirty="0">
                <a:solidFill>
                  <a:srgbClr val="249F54"/>
                </a:solidFill>
                <a:latin typeface="Lucida Sans Unicode"/>
                <a:cs typeface="Lucida Sans Unicode"/>
              </a:rPr>
              <a:t>E</a:t>
            </a:r>
            <a:r>
              <a:rPr sz="1550" spc="80" dirty="0">
                <a:solidFill>
                  <a:srgbClr val="249F54"/>
                </a:solidFill>
                <a:latin typeface="Lucida Sans Unicode"/>
                <a:cs typeface="Lucida Sans Unicode"/>
              </a:rPr>
              <a:t>M</a:t>
            </a:r>
            <a:r>
              <a:rPr sz="1550" spc="20" dirty="0">
                <a:solidFill>
                  <a:srgbClr val="249F54"/>
                </a:solidFill>
                <a:latin typeface="Lucida Sans Unicode"/>
                <a:cs typeface="Lucida Sans Unicode"/>
              </a:rPr>
              <a:t>A</a:t>
            </a:r>
            <a:r>
              <a:rPr sz="1550" spc="-30" dirty="0">
                <a:solidFill>
                  <a:srgbClr val="249F54"/>
                </a:solidFill>
                <a:latin typeface="Lucida Sans Unicode"/>
                <a:cs typeface="Lucida Sans Unicode"/>
              </a:rPr>
              <a:t>I</a:t>
            </a:r>
            <a:r>
              <a:rPr sz="1550" spc="-35" dirty="0">
                <a:solidFill>
                  <a:srgbClr val="249F54"/>
                </a:solidFill>
                <a:latin typeface="Lucida Sans Unicode"/>
                <a:cs typeface="Lucida Sans Unicode"/>
              </a:rPr>
              <a:t>L</a:t>
            </a:r>
            <a:r>
              <a:rPr sz="1550" spc="-40" dirty="0">
                <a:solidFill>
                  <a:srgbClr val="249F54"/>
                </a:solidFill>
                <a:latin typeface="Lucida Sans Unicode"/>
                <a:cs typeface="Lucida Sans Unicode"/>
              </a:rPr>
              <a:t> </a:t>
            </a:r>
            <a:r>
              <a:rPr sz="1550" spc="45" dirty="0">
                <a:solidFill>
                  <a:srgbClr val="249F54"/>
                </a:solidFill>
                <a:latin typeface="Lucida Sans Unicode"/>
                <a:cs typeface="Lucida Sans Unicode"/>
              </a:rPr>
              <a:t>S</a:t>
            </a:r>
            <a:r>
              <a:rPr sz="1550" spc="-30" dirty="0">
                <a:solidFill>
                  <a:srgbClr val="249F54"/>
                </a:solidFill>
                <a:latin typeface="Lucida Sans Unicode"/>
                <a:cs typeface="Lucida Sans Unicode"/>
              </a:rPr>
              <a:t>I</a:t>
            </a:r>
            <a:r>
              <a:rPr sz="1550" spc="125" dirty="0">
                <a:solidFill>
                  <a:srgbClr val="249F54"/>
                </a:solidFill>
                <a:latin typeface="Lucida Sans Unicode"/>
                <a:cs typeface="Lucida Sans Unicode"/>
              </a:rPr>
              <a:t>G</a:t>
            </a:r>
            <a:r>
              <a:rPr sz="1550" spc="95" dirty="0">
                <a:solidFill>
                  <a:srgbClr val="249F54"/>
                </a:solidFill>
                <a:latin typeface="Lucida Sans Unicode"/>
                <a:cs typeface="Lucida Sans Unicode"/>
              </a:rPr>
              <a:t>N</a:t>
            </a:r>
            <a:r>
              <a:rPr sz="1550" spc="-90" dirty="0">
                <a:solidFill>
                  <a:srgbClr val="249F54"/>
                </a:solidFill>
                <a:latin typeface="Lucida Sans Unicode"/>
                <a:cs typeface="Lucida Sans Unicode"/>
              </a:rPr>
              <a:t>A</a:t>
            </a:r>
            <a:r>
              <a:rPr sz="1550" spc="-65" dirty="0">
                <a:solidFill>
                  <a:srgbClr val="249F54"/>
                </a:solidFill>
                <a:latin typeface="Lucida Sans Unicode"/>
                <a:cs typeface="Lucida Sans Unicode"/>
              </a:rPr>
              <a:t>T</a:t>
            </a:r>
            <a:r>
              <a:rPr sz="1550" spc="20" dirty="0">
                <a:solidFill>
                  <a:srgbClr val="249F54"/>
                </a:solidFill>
                <a:latin typeface="Lucida Sans Unicode"/>
                <a:cs typeface="Lucida Sans Unicode"/>
              </a:rPr>
              <a:t>U</a:t>
            </a:r>
            <a:r>
              <a:rPr sz="1550" spc="-40" dirty="0">
                <a:solidFill>
                  <a:srgbClr val="249F54"/>
                </a:solidFill>
                <a:latin typeface="Lucida Sans Unicode"/>
                <a:cs typeface="Lucida Sans Unicode"/>
              </a:rPr>
              <a:t>R</a:t>
            </a:r>
            <a:r>
              <a:rPr sz="1550" spc="100" dirty="0">
                <a:solidFill>
                  <a:srgbClr val="249F54"/>
                </a:solidFill>
                <a:latin typeface="Lucida Sans Unicode"/>
                <a:cs typeface="Lucida Sans Unicode"/>
              </a:rPr>
              <a:t>E</a:t>
            </a:r>
            <a:endParaRPr sz="1550" dirty="0">
              <a:latin typeface="Lucida Sans Unicode"/>
              <a:cs typeface="Lucida Sans Unicode"/>
            </a:endParaRPr>
          </a:p>
          <a:p>
            <a:pPr marL="12700" marR="5080">
              <a:lnSpc>
                <a:spcPct val="148600"/>
              </a:lnSpc>
              <a:spcBef>
                <a:spcPts val="85"/>
              </a:spcBef>
            </a:pPr>
            <a:r>
              <a:rPr sz="1400" spc="-25" dirty="0">
                <a:latin typeface="Arial"/>
                <a:cs typeface="Arial"/>
              </a:rPr>
              <a:t>Th</a:t>
            </a:r>
            <a:r>
              <a:rPr sz="1400" spc="-10" dirty="0">
                <a:latin typeface="Arial"/>
                <a:cs typeface="Arial"/>
              </a:rPr>
              <a:t>i</a:t>
            </a:r>
            <a:r>
              <a:rPr sz="1400" spc="-105" dirty="0">
                <a:latin typeface="Arial"/>
                <a:cs typeface="Arial"/>
              </a:rPr>
              <a:t>s</a:t>
            </a:r>
            <a:r>
              <a:rPr sz="1400" dirty="0">
                <a:latin typeface="Arial"/>
                <a:cs typeface="Arial"/>
              </a:rPr>
              <a:t> em</a:t>
            </a:r>
            <a:r>
              <a:rPr sz="1400" spc="-60" dirty="0">
                <a:latin typeface="Arial"/>
                <a:cs typeface="Arial"/>
              </a:rPr>
              <a:t>a</a:t>
            </a:r>
            <a:r>
              <a:rPr sz="1400" spc="20" dirty="0">
                <a:latin typeface="Arial"/>
                <a:cs typeface="Arial"/>
              </a:rPr>
              <a:t>il</a:t>
            </a:r>
            <a:r>
              <a:rPr sz="1400" spc="-5" dirty="0">
                <a:latin typeface="Arial"/>
                <a:cs typeface="Arial"/>
              </a:rPr>
              <a:t> </a:t>
            </a:r>
            <a:r>
              <a:rPr sz="1400" spc="-105" dirty="0">
                <a:latin typeface="Arial"/>
                <a:cs typeface="Arial"/>
              </a:rPr>
              <a:t>s</a:t>
            </a:r>
            <a:r>
              <a:rPr sz="1400" spc="20" dirty="0">
                <a:latin typeface="Arial"/>
                <a:cs typeface="Arial"/>
              </a:rPr>
              <a:t>i</a:t>
            </a:r>
            <a:r>
              <a:rPr sz="1400" spc="65" dirty="0">
                <a:latin typeface="Arial"/>
                <a:cs typeface="Arial"/>
              </a:rPr>
              <a:t>g</a:t>
            </a:r>
            <a:r>
              <a:rPr sz="1400" spc="-40" dirty="0">
                <a:latin typeface="Arial"/>
                <a:cs typeface="Arial"/>
              </a:rPr>
              <a:t>na</a:t>
            </a:r>
            <a:r>
              <a:rPr sz="1400" spc="65" dirty="0">
                <a:latin typeface="Arial"/>
                <a:cs typeface="Arial"/>
              </a:rPr>
              <a:t>t</a:t>
            </a:r>
            <a:r>
              <a:rPr sz="1400" spc="-15" dirty="0">
                <a:latin typeface="Arial"/>
                <a:cs typeface="Arial"/>
              </a:rPr>
              <a:t>u</a:t>
            </a:r>
            <a:r>
              <a:rPr sz="1400" spc="-35" dirty="0">
                <a:latin typeface="Arial"/>
                <a:cs typeface="Arial"/>
              </a:rPr>
              <a:t>r</a:t>
            </a:r>
            <a:r>
              <a:rPr sz="1400" dirty="0">
                <a:latin typeface="Arial"/>
                <a:cs typeface="Arial"/>
              </a:rPr>
              <a:t>e</a:t>
            </a:r>
            <a:r>
              <a:rPr sz="1400" spc="-10" dirty="0">
                <a:latin typeface="Arial"/>
                <a:cs typeface="Arial"/>
              </a:rPr>
              <a:t> </a:t>
            </a:r>
            <a:r>
              <a:rPr sz="1400" spc="20" dirty="0">
                <a:latin typeface="Arial"/>
                <a:cs typeface="Arial"/>
              </a:rPr>
              <a:t>i</a:t>
            </a:r>
            <a:r>
              <a:rPr sz="1400" spc="-105" dirty="0">
                <a:latin typeface="Arial"/>
                <a:cs typeface="Arial"/>
              </a:rPr>
              <a:t>s</a:t>
            </a:r>
            <a:r>
              <a:rPr sz="1400" dirty="0">
                <a:latin typeface="Arial"/>
                <a:cs typeface="Arial"/>
              </a:rPr>
              <a:t> </a:t>
            </a:r>
            <a:r>
              <a:rPr sz="1400" spc="-60" dirty="0">
                <a:latin typeface="Arial"/>
                <a:cs typeface="Arial"/>
              </a:rPr>
              <a:t>a</a:t>
            </a:r>
            <a:r>
              <a:rPr sz="1400" spc="70" dirty="0">
                <a:latin typeface="Arial"/>
                <a:cs typeface="Arial"/>
              </a:rPr>
              <a:t>t</a:t>
            </a:r>
            <a:r>
              <a:rPr sz="1400" spc="-5"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15" dirty="0">
                <a:latin typeface="Arial"/>
                <a:cs typeface="Arial"/>
              </a:rPr>
              <a:t>en</a:t>
            </a:r>
            <a:r>
              <a:rPr sz="1400" spc="20" dirty="0">
                <a:latin typeface="Arial"/>
                <a:cs typeface="Arial"/>
              </a:rPr>
              <a:t>d</a:t>
            </a:r>
            <a:r>
              <a:rPr sz="1400" spc="-10" dirty="0">
                <a:latin typeface="Arial"/>
                <a:cs typeface="Arial"/>
              </a:rPr>
              <a:t> </a:t>
            </a:r>
            <a:r>
              <a:rPr sz="1400" spc="40" dirty="0">
                <a:latin typeface="Arial"/>
                <a:cs typeface="Arial"/>
              </a:rPr>
              <a:t>o</a:t>
            </a:r>
            <a:r>
              <a:rPr sz="1400" spc="20" dirty="0">
                <a:latin typeface="Arial"/>
                <a:cs typeface="Arial"/>
              </a:rPr>
              <a:t>f</a:t>
            </a:r>
            <a:r>
              <a:rPr sz="1400" spc="-5" dirty="0">
                <a:latin typeface="Arial"/>
                <a:cs typeface="Arial"/>
              </a:rPr>
              <a:t> </a:t>
            </a:r>
            <a:r>
              <a:rPr lang="en-US" sz="1400" spc="-60" dirty="0">
                <a:latin typeface="Arial"/>
                <a:cs typeface="Arial"/>
              </a:rPr>
              <a:t>the</a:t>
            </a:r>
            <a:r>
              <a:rPr sz="1400" spc="-10" dirty="0">
                <a:latin typeface="Arial"/>
                <a:cs typeface="Arial"/>
              </a:rPr>
              <a:t> </a:t>
            </a:r>
            <a:r>
              <a:rPr sz="1400" dirty="0">
                <a:latin typeface="Arial"/>
                <a:cs typeface="Arial"/>
              </a:rPr>
              <a:t>em</a:t>
            </a:r>
            <a:r>
              <a:rPr sz="1400" spc="-60" dirty="0">
                <a:latin typeface="Arial"/>
                <a:cs typeface="Arial"/>
              </a:rPr>
              <a:t>a</a:t>
            </a:r>
            <a:r>
              <a:rPr sz="1400" spc="20" dirty="0">
                <a:latin typeface="Arial"/>
                <a:cs typeface="Arial"/>
              </a:rPr>
              <a:t>il</a:t>
            </a:r>
            <a:r>
              <a:rPr sz="1400" spc="-5" dirty="0">
                <a:latin typeface="Arial"/>
                <a:cs typeface="Arial"/>
              </a:rPr>
              <a:t> </a:t>
            </a:r>
            <a:r>
              <a:rPr sz="1400" spc="-60" dirty="0">
                <a:latin typeface="Arial"/>
                <a:cs typeface="Arial"/>
              </a:rPr>
              <a:t>a</a:t>
            </a:r>
            <a:r>
              <a:rPr sz="1400" spc="25" dirty="0">
                <a:latin typeface="Arial"/>
                <a:cs typeface="Arial"/>
              </a:rPr>
              <a:t>n</a:t>
            </a:r>
            <a:r>
              <a:rPr sz="1400" spc="30" dirty="0">
                <a:latin typeface="Arial"/>
                <a:cs typeface="Arial"/>
              </a:rPr>
              <a:t>d</a:t>
            </a:r>
            <a:r>
              <a:rPr sz="1400" spc="-10" dirty="0">
                <a:latin typeface="Arial"/>
                <a:cs typeface="Arial"/>
              </a:rPr>
              <a:t> </a:t>
            </a:r>
            <a:r>
              <a:rPr sz="1400" spc="20" dirty="0">
                <a:latin typeface="Arial"/>
                <a:cs typeface="Arial"/>
              </a:rPr>
              <a:t>i</a:t>
            </a:r>
            <a:r>
              <a:rPr sz="1400" spc="-25" dirty="0">
                <a:latin typeface="Arial"/>
                <a:cs typeface="Arial"/>
              </a:rPr>
              <a:t>n</a:t>
            </a:r>
            <a:r>
              <a:rPr sz="1400" spc="-15" dirty="0">
                <a:latin typeface="Arial"/>
                <a:cs typeface="Arial"/>
              </a:rPr>
              <a:t>c</a:t>
            </a:r>
            <a:r>
              <a:rPr sz="1400" spc="20" dirty="0">
                <a:latin typeface="Arial"/>
                <a:cs typeface="Arial"/>
              </a:rPr>
              <a:t>l</a:t>
            </a:r>
            <a:r>
              <a:rPr sz="1400" spc="25" dirty="0">
                <a:latin typeface="Arial"/>
                <a:cs typeface="Arial"/>
              </a:rPr>
              <a:t>ud</a:t>
            </a:r>
            <a:r>
              <a:rPr sz="1400" spc="-70" dirty="0">
                <a:latin typeface="Arial"/>
                <a:cs typeface="Arial"/>
              </a:rPr>
              <a:t>e</a:t>
            </a:r>
            <a:r>
              <a:rPr sz="1400" spc="-60" dirty="0">
                <a:latin typeface="Arial"/>
                <a:cs typeface="Arial"/>
              </a:rPr>
              <a:t>s</a:t>
            </a:r>
            <a:r>
              <a:rPr sz="1400" dirty="0">
                <a:latin typeface="Arial"/>
                <a:cs typeface="Arial"/>
              </a:rPr>
              <a:t> </a:t>
            </a:r>
            <a:r>
              <a:rPr sz="1400" spc="65" dirty="0">
                <a:latin typeface="Arial"/>
                <a:cs typeface="Arial"/>
              </a:rPr>
              <a:t>p</a:t>
            </a:r>
            <a:r>
              <a:rPr sz="1400" spc="-35" dirty="0">
                <a:latin typeface="Arial"/>
                <a:cs typeface="Arial"/>
              </a:rPr>
              <a:t>r</a:t>
            </a:r>
            <a:r>
              <a:rPr sz="1400" spc="30" dirty="0">
                <a:latin typeface="Arial"/>
                <a:cs typeface="Arial"/>
              </a:rPr>
              <a:t>of</a:t>
            </a:r>
            <a:r>
              <a:rPr sz="1400" spc="-70" dirty="0">
                <a:latin typeface="Arial"/>
                <a:cs typeface="Arial"/>
              </a:rPr>
              <a:t>e</a:t>
            </a:r>
            <a:r>
              <a:rPr sz="1400" spc="-60" dirty="0">
                <a:latin typeface="Arial"/>
                <a:cs typeface="Arial"/>
              </a:rPr>
              <a:t>s</a:t>
            </a:r>
            <a:r>
              <a:rPr sz="1400" spc="-105" dirty="0">
                <a:latin typeface="Arial"/>
                <a:cs typeface="Arial"/>
              </a:rPr>
              <a:t>s</a:t>
            </a:r>
            <a:r>
              <a:rPr sz="1400" spc="20" dirty="0">
                <a:latin typeface="Arial"/>
                <a:cs typeface="Arial"/>
              </a:rPr>
              <a:t>i</a:t>
            </a:r>
            <a:r>
              <a:rPr sz="1400" spc="40" dirty="0">
                <a:latin typeface="Arial"/>
                <a:cs typeface="Arial"/>
              </a:rPr>
              <a:t>o</a:t>
            </a:r>
            <a:r>
              <a:rPr sz="1400" spc="-40" dirty="0">
                <a:latin typeface="Arial"/>
                <a:cs typeface="Arial"/>
              </a:rPr>
              <a:t>na</a:t>
            </a:r>
            <a:r>
              <a:rPr sz="1400" spc="20" dirty="0">
                <a:latin typeface="Arial"/>
                <a:cs typeface="Arial"/>
              </a:rPr>
              <a:t>l</a:t>
            </a:r>
            <a:r>
              <a:rPr sz="1400" spc="-5" dirty="0">
                <a:latin typeface="Arial"/>
                <a:cs typeface="Arial"/>
              </a:rPr>
              <a:t> </a:t>
            </a:r>
            <a:r>
              <a:rPr sz="1400" spc="-30" dirty="0">
                <a:latin typeface="Arial"/>
                <a:cs typeface="Arial"/>
              </a:rPr>
              <a:t>c</a:t>
            </a:r>
            <a:r>
              <a:rPr sz="1400" spc="30" dirty="0">
                <a:latin typeface="Arial"/>
                <a:cs typeface="Arial"/>
              </a:rPr>
              <a:t>ont</a:t>
            </a:r>
            <a:r>
              <a:rPr sz="1400" spc="-60" dirty="0">
                <a:latin typeface="Arial"/>
                <a:cs typeface="Arial"/>
              </a:rPr>
              <a:t>a</a:t>
            </a:r>
            <a:r>
              <a:rPr sz="1400" spc="-30" dirty="0">
                <a:latin typeface="Arial"/>
                <a:cs typeface="Arial"/>
              </a:rPr>
              <a:t>c</a:t>
            </a:r>
            <a:r>
              <a:rPr sz="1400" spc="70" dirty="0">
                <a:latin typeface="Arial"/>
                <a:cs typeface="Arial"/>
              </a:rPr>
              <a:t>t</a:t>
            </a:r>
            <a:r>
              <a:rPr sz="1400" spc="-5" dirty="0">
                <a:latin typeface="Arial"/>
                <a:cs typeface="Arial"/>
              </a:rPr>
              <a:t> </a:t>
            </a:r>
            <a:r>
              <a:rPr sz="1400" spc="65" dirty="0">
                <a:latin typeface="Arial"/>
                <a:cs typeface="Arial"/>
              </a:rPr>
              <a:t>d</a:t>
            </a:r>
            <a:r>
              <a:rPr sz="1400" spc="30" dirty="0">
                <a:latin typeface="Arial"/>
                <a:cs typeface="Arial"/>
              </a:rPr>
              <a:t>et</a:t>
            </a:r>
            <a:r>
              <a:rPr sz="1400" spc="-60" dirty="0">
                <a:latin typeface="Arial"/>
                <a:cs typeface="Arial"/>
              </a:rPr>
              <a:t>a</a:t>
            </a:r>
            <a:r>
              <a:rPr sz="1400" spc="20" dirty="0">
                <a:latin typeface="Arial"/>
                <a:cs typeface="Arial"/>
              </a:rPr>
              <a:t>il</a:t>
            </a:r>
            <a:r>
              <a:rPr sz="1400" spc="-105" dirty="0">
                <a:latin typeface="Arial"/>
                <a:cs typeface="Arial"/>
              </a:rPr>
              <a:t>s</a:t>
            </a:r>
            <a:r>
              <a:rPr sz="1400" dirty="0">
                <a:latin typeface="Arial"/>
                <a:cs typeface="Arial"/>
              </a:rPr>
              <a:t> </a:t>
            </a:r>
            <a:r>
              <a:rPr sz="1400" spc="-60" dirty="0">
                <a:latin typeface="Arial"/>
                <a:cs typeface="Arial"/>
              </a:rPr>
              <a:t>a</a:t>
            </a:r>
            <a:r>
              <a:rPr sz="1400" spc="25" dirty="0">
                <a:latin typeface="Arial"/>
                <a:cs typeface="Arial"/>
              </a:rPr>
              <a:t>n</a:t>
            </a:r>
            <a:r>
              <a:rPr sz="1400" spc="30" dirty="0">
                <a:latin typeface="Arial"/>
                <a:cs typeface="Arial"/>
              </a:rPr>
              <a:t>d</a:t>
            </a:r>
            <a:r>
              <a:rPr sz="1400" spc="-10" dirty="0">
                <a:latin typeface="Arial"/>
                <a:cs typeface="Arial"/>
              </a:rPr>
              <a:t> </a:t>
            </a:r>
            <a:r>
              <a:rPr sz="1400" spc="-35" dirty="0">
                <a:latin typeface="Arial"/>
                <a:cs typeface="Arial"/>
              </a:rPr>
              <a:t>CC</a:t>
            </a:r>
            <a:r>
              <a:rPr sz="1400" spc="70" dirty="0">
                <a:latin typeface="Arial"/>
                <a:cs typeface="Arial"/>
              </a:rPr>
              <a:t>M</a:t>
            </a:r>
            <a:r>
              <a:rPr sz="1400" dirty="0">
                <a:latin typeface="Arial"/>
                <a:cs typeface="Arial"/>
              </a:rPr>
              <a:t> </a:t>
            </a:r>
            <a:r>
              <a:rPr sz="1400" spc="65" dirty="0">
                <a:latin typeface="Arial"/>
                <a:cs typeface="Arial"/>
              </a:rPr>
              <a:t>b</a:t>
            </a:r>
            <a:r>
              <a:rPr sz="1400" spc="-10" dirty="0">
                <a:latin typeface="Arial"/>
                <a:cs typeface="Arial"/>
              </a:rPr>
              <a:t>r</a:t>
            </a:r>
            <a:r>
              <a:rPr sz="1400" spc="-60" dirty="0">
                <a:latin typeface="Arial"/>
                <a:cs typeface="Arial"/>
              </a:rPr>
              <a:t>a</a:t>
            </a:r>
            <a:r>
              <a:rPr sz="1400" spc="25" dirty="0">
                <a:latin typeface="Arial"/>
                <a:cs typeface="Arial"/>
              </a:rPr>
              <a:t>nd</a:t>
            </a:r>
            <a:r>
              <a:rPr sz="1400" spc="20" dirty="0">
                <a:latin typeface="Arial"/>
                <a:cs typeface="Arial"/>
              </a:rPr>
              <a:t>i</a:t>
            </a:r>
            <a:r>
              <a:rPr sz="1400" spc="25" dirty="0">
                <a:latin typeface="Arial"/>
                <a:cs typeface="Arial"/>
              </a:rPr>
              <a:t>ng</a:t>
            </a:r>
            <a:r>
              <a:rPr sz="1400" dirty="0">
                <a:latin typeface="Arial"/>
                <a:cs typeface="Arial"/>
              </a:rPr>
              <a:t>.</a:t>
            </a:r>
            <a:r>
              <a:rPr sz="1400" spc="-5" dirty="0">
                <a:latin typeface="Arial"/>
                <a:cs typeface="Arial"/>
              </a:rPr>
              <a:t> </a:t>
            </a:r>
            <a:r>
              <a:rPr sz="1400" spc="-30" dirty="0">
                <a:latin typeface="Arial"/>
                <a:cs typeface="Arial"/>
              </a:rPr>
              <a:t>Th</a:t>
            </a:r>
            <a:r>
              <a:rPr sz="1400" spc="-25" dirty="0">
                <a:latin typeface="Arial"/>
                <a:cs typeface="Arial"/>
              </a:rPr>
              <a:t>e</a:t>
            </a:r>
            <a:r>
              <a:rPr sz="1400" spc="-10" dirty="0">
                <a:latin typeface="Arial"/>
                <a:cs typeface="Arial"/>
              </a:rPr>
              <a:t> </a:t>
            </a:r>
            <a:r>
              <a:rPr sz="1400" dirty="0">
                <a:latin typeface="Arial"/>
                <a:cs typeface="Arial"/>
              </a:rPr>
              <a:t>em</a:t>
            </a:r>
            <a:r>
              <a:rPr sz="1400" spc="-60" dirty="0">
                <a:latin typeface="Arial"/>
                <a:cs typeface="Arial"/>
              </a:rPr>
              <a:t>a</a:t>
            </a:r>
            <a:r>
              <a:rPr sz="1400" spc="20" dirty="0">
                <a:latin typeface="Arial"/>
                <a:cs typeface="Arial"/>
              </a:rPr>
              <a:t>il</a:t>
            </a:r>
            <a:r>
              <a:rPr sz="1400" spc="-5" dirty="0">
                <a:latin typeface="Arial"/>
                <a:cs typeface="Arial"/>
              </a:rPr>
              <a:t> </a:t>
            </a:r>
            <a:r>
              <a:rPr sz="1400" spc="-105" dirty="0">
                <a:latin typeface="Arial"/>
                <a:cs typeface="Arial"/>
              </a:rPr>
              <a:t>s</a:t>
            </a:r>
            <a:r>
              <a:rPr sz="1400" spc="20" dirty="0">
                <a:latin typeface="Arial"/>
                <a:cs typeface="Arial"/>
              </a:rPr>
              <a:t>i</a:t>
            </a:r>
            <a:r>
              <a:rPr sz="1400" spc="65" dirty="0">
                <a:latin typeface="Arial"/>
                <a:cs typeface="Arial"/>
              </a:rPr>
              <a:t>g</a:t>
            </a:r>
            <a:r>
              <a:rPr sz="1400" spc="-40" dirty="0">
                <a:latin typeface="Arial"/>
                <a:cs typeface="Arial"/>
              </a:rPr>
              <a:t>na</a:t>
            </a:r>
            <a:r>
              <a:rPr sz="1400" spc="65" dirty="0">
                <a:latin typeface="Arial"/>
                <a:cs typeface="Arial"/>
              </a:rPr>
              <a:t>t</a:t>
            </a:r>
            <a:r>
              <a:rPr sz="1400" spc="-15" dirty="0">
                <a:latin typeface="Arial"/>
                <a:cs typeface="Arial"/>
              </a:rPr>
              <a:t>u</a:t>
            </a:r>
            <a:r>
              <a:rPr sz="1400" spc="-40" dirty="0">
                <a:latin typeface="Arial"/>
                <a:cs typeface="Arial"/>
              </a:rPr>
              <a:t>r</a:t>
            </a:r>
            <a:r>
              <a:rPr sz="1400" dirty="0">
                <a:latin typeface="Arial"/>
                <a:cs typeface="Arial"/>
              </a:rPr>
              <a:t>e </a:t>
            </a:r>
            <a:r>
              <a:rPr sz="1400" spc="-35" dirty="0">
                <a:latin typeface="Arial"/>
                <a:cs typeface="Arial"/>
              </a:rPr>
              <a:t>m</a:t>
            </a:r>
            <a:r>
              <a:rPr sz="1400" spc="-25" dirty="0">
                <a:latin typeface="Arial"/>
                <a:cs typeface="Arial"/>
              </a:rPr>
              <a:t>a</a:t>
            </a:r>
            <a:r>
              <a:rPr sz="1400" spc="-30" dirty="0">
                <a:latin typeface="Arial"/>
                <a:cs typeface="Arial"/>
              </a:rPr>
              <a:t>k</a:t>
            </a:r>
            <a:r>
              <a:rPr sz="1400" spc="-5" dirty="0">
                <a:latin typeface="Arial"/>
                <a:cs typeface="Arial"/>
              </a:rPr>
              <a:t>e</a:t>
            </a:r>
            <a:r>
              <a:rPr sz="1400" spc="-105" dirty="0">
                <a:latin typeface="Arial"/>
                <a:cs typeface="Arial"/>
              </a:rPr>
              <a:t>s</a:t>
            </a:r>
            <a:r>
              <a:rPr sz="1400" dirty="0">
                <a:latin typeface="Arial"/>
                <a:cs typeface="Arial"/>
              </a:rPr>
              <a:t> </a:t>
            </a:r>
            <a:r>
              <a:rPr sz="1400" spc="-5" dirty="0">
                <a:latin typeface="Arial"/>
                <a:cs typeface="Arial"/>
              </a:rPr>
              <a:t>e</a:t>
            </a:r>
            <a:r>
              <a:rPr sz="1400" spc="-35" dirty="0">
                <a:latin typeface="Arial"/>
                <a:cs typeface="Arial"/>
              </a:rPr>
              <a:t>m</a:t>
            </a:r>
            <a:r>
              <a:rPr sz="1400" spc="-25" dirty="0">
                <a:latin typeface="Arial"/>
                <a:cs typeface="Arial"/>
              </a:rPr>
              <a:t>a</a:t>
            </a:r>
            <a:r>
              <a:rPr sz="1400" spc="20" dirty="0">
                <a:latin typeface="Arial"/>
                <a:cs typeface="Arial"/>
              </a:rPr>
              <a:t>il</a:t>
            </a:r>
            <a:r>
              <a:rPr sz="1400" spc="-105" dirty="0">
                <a:latin typeface="Arial"/>
                <a:cs typeface="Arial"/>
              </a:rPr>
              <a:t>s</a:t>
            </a:r>
            <a:r>
              <a:rPr sz="1400" dirty="0">
                <a:latin typeface="Arial"/>
                <a:cs typeface="Arial"/>
              </a:rPr>
              <a:t> </a:t>
            </a:r>
            <a:r>
              <a:rPr sz="1400" spc="65" dirty="0">
                <a:latin typeface="Arial"/>
                <a:cs typeface="Arial"/>
              </a:rPr>
              <a:t>t</a:t>
            </a:r>
            <a:r>
              <a:rPr sz="1400" spc="-10" dirty="0">
                <a:latin typeface="Arial"/>
                <a:cs typeface="Arial"/>
              </a:rPr>
              <a:t>r</a:t>
            </a:r>
            <a:r>
              <a:rPr sz="1400" spc="-5" dirty="0">
                <a:latin typeface="Arial"/>
                <a:cs typeface="Arial"/>
              </a:rPr>
              <a:t>u</a:t>
            </a:r>
            <a:r>
              <a:rPr sz="1400" spc="-105" dirty="0">
                <a:latin typeface="Arial"/>
                <a:cs typeface="Arial"/>
              </a:rPr>
              <a:t>s</a:t>
            </a:r>
            <a:r>
              <a:rPr sz="1400" spc="65" dirty="0">
                <a:latin typeface="Arial"/>
                <a:cs typeface="Arial"/>
              </a:rPr>
              <a:t>t</a:t>
            </a:r>
            <a:r>
              <a:rPr sz="1400" dirty="0">
                <a:latin typeface="Arial"/>
                <a:cs typeface="Arial"/>
              </a:rPr>
              <a:t>w</a:t>
            </a:r>
            <a:r>
              <a:rPr sz="1400" spc="20" dirty="0">
                <a:latin typeface="Arial"/>
                <a:cs typeface="Arial"/>
              </a:rPr>
              <a:t>o</a:t>
            </a:r>
            <a:r>
              <a:rPr sz="1400" spc="10" dirty="0">
                <a:latin typeface="Arial"/>
                <a:cs typeface="Arial"/>
              </a:rPr>
              <a:t>r</a:t>
            </a:r>
            <a:r>
              <a:rPr sz="1400" spc="65" dirty="0">
                <a:latin typeface="Arial"/>
                <a:cs typeface="Arial"/>
              </a:rPr>
              <a:t>t</a:t>
            </a:r>
            <a:r>
              <a:rPr sz="1400" spc="-5" dirty="0">
                <a:latin typeface="Arial"/>
                <a:cs typeface="Arial"/>
              </a:rPr>
              <a:t>h</a:t>
            </a:r>
            <a:r>
              <a:rPr sz="1400" spc="-30" dirty="0">
                <a:latin typeface="Arial"/>
                <a:cs typeface="Arial"/>
              </a:rPr>
              <a:t>y</a:t>
            </a:r>
            <a:r>
              <a:rPr sz="1400" spc="-5" dirty="0">
                <a:latin typeface="Arial"/>
                <a:cs typeface="Arial"/>
              </a:rPr>
              <a:t> </a:t>
            </a:r>
            <a:r>
              <a:rPr sz="1400" spc="10" dirty="0">
                <a:latin typeface="Arial"/>
                <a:cs typeface="Arial"/>
              </a:rPr>
              <a:t>b</a:t>
            </a:r>
            <a:r>
              <a:rPr sz="1400" spc="20" dirty="0">
                <a:latin typeface="Arial"/>
                <a:cs typeface="Arial"/>
              </a:rPr>
              <a:t>y</a:t>
            </a:r>
            <a:r>
              <a:rPr sz="1400" spc="-5" dirty="0">
                <a:latin typeface="Arial"/>
                <a:cs typeface="Arial"/>
              </a:rPr>
              <a:t> </a:t>
            </a:r>
            <a:r>
              <a:rPr sz="1400" spc="-105" dirty="0">
                <a:latin typeface="Arial"/>
                <a:cs typeface="Arial"/>
              </a:rPr>
              <a:t>s</a:t>
            </a:r>
            <a:r>
              <a:rPr sz="1400" spc="-5" dirty="0">
                <a:latin typeface="Arial"/>
                <a:cs typeface="Arial"/>
              </a:rPr>
              <a:t>h</a:t>
            </a:r>
            <a:r>
              <a:rPr sz="1400" spc="5" dirty="0">
                <a:latin typeface="Arial"/>
                <a:cs typeface="Arial"/>
              </a:rPr>
              <a:t>o</a:t>
            </a:r>
            <a:r>
              <a:rPr sz="1400" spc="20" dirty="0">
                <a:latin typeface="Arial"/>
                <a:cs typeface="Arial"/>
              </a:rPr>
              <a:t>wi</a:t>
            </a:r>
            <a:r>
              <a:rPr sz="1400" spc="-5" dirty="0">
                <a:latin typeface="Arial"/>
                <a:cs typeface="Arial"/>
              </a:rPr>
              <a:t>n</a:t>
            </a:r>
            <a:r>
              <a:rPr sz="1400" spc="70" dirty="0">
                <a:latin typeface="Arial"/>
                <a:cs typeface="Arial"/>
              </a:rPr>
              <a:t>g</a:t>
            </a:r>
            <a:r>
              <a:rPr sz="1400" spc="-10" dirty="0">
                <a:latin typeface="Arial"/>
                <a:cs typeface="Arial"/>
              </a:rPr>
              <a:t> </a:t>
            </a:r>
            <a:r>
              <a:rPr sz="1400" spc="65" dirty="0">
                <a:latin typeface="Arial"/>
                <a:cs typeface="Arial"/>
              </a:rPr>
              <a:t>t</a:t>
            </a:r>
            <a:r>
              <a:rPr sz="1400" spc="-5" dirty="0">
                <a:latin typeface="Arial"/>
                <a:cs typeface="Arial"/>
              </a:rPr>
              <a:t>h</a:t>
            </a:r>
            <a:r>
              <a:rPr sz="1400" dirty="0">
                <a:latin typeface="Arial"/>
                <a:cs typeface="Arial"/>
              </a:rPr>
              <a:t>e</a:t>
            </a:r>
            <a:r>
              <a:rPr sz="1400" spc="-5" dirty="0">
                <a:latin typeface="Arial"/>
                <a:cs typeface="Arial"/>
              </a:rPr>
              <a:t> </a:t>
            </a:r>
            <a:r>
              <a:rPr sz="1400" spc="-35" dirty="0">
                <a:latin typeface="Arial"/>
                <a:cs typeface="Arial"/>
              </a:rPr>
              <a:t>r</a:t>
            </a:r>
            <a:r>
              <a:rPr sz="1400" spc="-5" dirty="0">
                <a:latin typeface="Arial"/>
                <a:cs typeface="Arial"/>
              </a:rPr>
              <a:t>e</a:t>
            </a:r>
            <a:r>
              <a:rPr sz="1400" spc="-30" dirty="0">
                <a:latin typeface="Arial"/>
                <a:cs typeface="Arial"/>
              </a:rPr>
              <a:t>c</a:t>
            </a:r>
            <a:r>
              <a:rPr sz="1400" spc="20" dirty="0">
                <a:latin typeface="Arial"/>
                <a:cs typeface="Arial"/>
              </a:rPr>
              <a:t>i</a:t>
            </a:r>
            <a:r>
              <a:rPr sz="1400" spc="60" dirty="0">
                <a:latin typeface="Arial"/>
                <a:cs typeface="Arial"/>
              </a:rPr>
              <a:t>p</a:t>
            </a:r>
            <a:r>
              <a:rPr sz="1400" spc="25" dirty="0">
                <a:latin typeface="Arial"/>
                <a:cs typeface="Arial"/>
              </a:rPr>
              <a:t>i</a:t>
            </a:r>
            <a:r>
              <a:rPr sz="1400" spc="-5" dirty="0">
                <a:latin typeface="Arial"/>
                <a:cs typeface="Arial"/>
              </a:rPr>
              <a:t>en</a:t>
            </a:r>
            <a:r>
              <a:rPr sz="1400" spc="65" dirty="0">
                <a:latin typeface="Arial"/>
                <a:cs typeface="Arial"/>
              </a:rPr>
              <a:t>t</a:t>
            </a:r>
            <a:r>
              <a:rPr sz="1400" spc="-105" dirty="0">
                <a:latin typeface="Arial"/>
                <a:cs typeface="Arial"/>
              </a:rPr>
              <a:t>s</a:t>
            </a:r>
            <a:r>
              <a:rPr sz="1400" dirty="0">
                <a:latin typeface="Arial"/>
                <a:cs typeface="Arial"/>
              </a:rPr>
              <a:t> </a:t>
            </a:r>
            <a:r>
              <a:rPr lang="en-US" sz="1400" dirty="0">
                <a:latin typeface="Arial"/>
                <a:cs typeface="Arial"/>
              </a:rPr>
              <a:t>whom</a:t>
            </a:r>
            <a:r>
              <a:rPr sz="1400" spc="-10" dirty="0">
                <a:latin typeface="Arial"/>
                <a:cs typeface="Arial"/>
              </a:rPr>
              <a:t> </a:t>
            </a:r>
            <a:r>
              <a:rPr sz="1400" spc="65" dirty="0">
                <a:latin typeface="Arial"/>
                <a:cs typeface="Arial"/>
              </a:rPr>
              <a:t>t</a:t>
            </a:r>
            <a:r>
              <a:rPr sz="1400" spc="-5" dirty="0">
                <a:latin typeface="Arial"/>
                <a:cs typeface="Arial"/>
              </a:rPr>
              <a:t>he</a:t>
            </a:r>
            <a:r>
              <a:rPr sz="1400" spc="-30" dirty="0">
                <a:latin typeface="Arial"/>
                <a:cs typeface="Arial"/>
              </a:rPr>
              <a:t>y</a:t>
            </a:r>
            <a:r>
              <a:rPr sz="1400" spc="90" dirty="0">
                <a:latin typeface="Arial"/>
                <a:cs typeface="Arial"/>
              </a:rPr>
              <a:t>'</a:t>
            </a:r>
            <a:r>
              <a:rPr sz="1400" spc="-35" dirty="0">
                <a:latin typeface="Arial"/>
                <a:cs typeface="Arial"/>
              </a:rPr>
              <a:t>r</a:t>
            </a:r>
            <a:r>
              <a:rPr sz="1400" dirty="0">
                <a:latin typeface="Arial"/>
                <a:cs typeface="Arial"/>
              </a:rPr>
              <a:t>e</a:t>
            </a:r>
            <a:r>
              <a:rPr sz="1400" spc="-5" dirty="0">
                <a:latin typeface="Arial"/>
                <a:cs typeface="Arial"/>
              </a:rPr>
              <a:t> </a:t>
            </a:r>
            <a:r>
              <a:rPr sz="1400" spc="-30" dirty="0">
                <a:latin typeface="Arial"/>
                <a:cs typeface="Arial"/>
              </a:rPr>
              <a:t>c</a:t>
            </a:r>
            <a:r>
              <a:rPr sz="1400" spc="20" dirty="0">
                <a:latin typeface="Arial"/>
                <a:cs typeface="Arial"/>
              </a:rPr>
              <a:t>o</a:t>
            </a:r>
            <a:r>
              <a:rPr sz="1400" spc="10" dirty="0">
                <a:latin typeface="Arial"/>
                <a:cs typeface="Arial"/>
              </a:rPr>
              <a:t>r</a:t>
            </a:r>
            <a:r>
              <a:rPr sz="1400" spc="-35" dirty="0">
                <a:latin typeface="Arial"/>
                <a:cs typeface="Arial"/>
              </a:rPr>
              <a:t>r</a:t>
            </a:r>
            <a:r>
              <a:rPr sz="1400" spc="-5" dirty="0">
                <a:latin typeface="Arial"/>
                <a:cs typeface="Arial"/>
              </a:rPr>
              <a:t>e</a:t>
            </a:r>
            <a:r>
              <a:rPr sz="1400" spc="-105" dirty="0">
                <a:latin typeface="Arial"/>
                <a:cs typeface="Arial"/>
              </a:rPr>
              <a:t>s</a:t>
            </a:r>
            <a:r>
              <a:rPr sz="1400" spc="25" dirty="0">
                <a:latin typeface="Arial"/>
                <a:cs typeface="Arial"/>
              </a:rPr>
              <a:t>po</a:t>
            </a:r>
            <a:r>
              <a:rPr sz="1400" spc="30" dirty="0">
                <a:latin typeface="Arial"/>
                <a:cs typeface="Arial"/>
              </a:rPr>
              <a:t>n</a:t>
            </a:r>
            <a:r>
              <a:rPr sz="1400" spc="60" dirty="0">
                <a:latin typeface="Arial"/>
                <a:cs typeface="Arial"/>
              </a:rPr>
              <a:t>d</a:t>
            </a:r>
            <a:r>
              <a:rPr sz="1400" spc="25" dirty="0">
                <a:latin typeface="Arial"/>
                <a:cs typeface="Arial"/>
              </a:rPr>
              <a:t>i</a:t>
            </a:r>
            <a:r>
              <a:rPr sz="1400" spc="-5" dirty="0">
                <a:latin typeface="Arial"/>
                <a:cs typeface="Arial"/>
              </a:rPr>
              <a:t>n</a:t>
            </a:r>
            <a:r>
              <a:rPr sz="1400" spc="70" dirty="0">
                <a:latin typeface="Arial"/>
                <a:cs typeface="Arial"/>
              </a:rPr>
              <a:t>g</a:t>
            </a:r>
            <a:r>
              <a:rPr sz="1400" spc="-10" dirty="0">
                <a:latin typeface="Arial"/>
                <a:cs typeface="Arial"/>
              </a:rPr>
              <a:t> </a:t>
            </a:r>
            <a:r>
              <a:rPr sz="1400" dirty="0">
                <a:latin typeface="Arial"/>
                <a:cs typeface="Arial"/>
              </a:rPr>
              <a:t>w</a:t>
            </a:r>
            <a:r>
              <a:rPr sz="1400" spc="20" dirty="0">
                <a:latin typeface="Arial"/>
                <a:cs typeface="Arial"/>
              </a:rPr>
              <a:t>i</a:t>
            </a:r>
            <a:r>
              <a:rPr sz="1400" spc="65" dirty="0">
                <a:latin typeface="Arial"/>
                <a:cs typeface="Arial"/>
              </a:rPr>
              <a:t>t</a:t>
            </a:r>
            <a:r>
              <a:rPr sz="1400" spc="-5" dirty="0">
                <a:latin typeface="Arial"/>
                <a:cs typeface="Arial"/>
              </a:rPr>
              <a:t>h</a:t>
            </a:r>
            <a:r>
              <a:rPr sz="1400" dirty="0">
                <a:latin typeface="Arial"/>
                <a:cs typeface="Arial"/>
              </a:rPr>
              <a:t>.</a:t>
            </a:r>
            <a:r>
              <a:rPr lang="en-US" sz="1400" dirty="0">
                <a:latin typeface="Arial"/>
                <a:cs typeface="Arial"/>
              </a:rPr>
              <a:t> CCM Secretariat employees should include an automatic email signature block in each new email that goes out from their email accounts. This will help ensure that your business contacts are able to easily reach you by other means</a:t>
            </a:r>
            <a:endParaRPr sz="1400" dirty="0">
              <a:latin typeface="Arial"/>
              <a:cs typeface="Arial"/>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17</a:t>
            </a:fld>
            <a:endParaRPr spc="-80" dirty="0"/>
          </a:p>
        </p:txBody>
      </p:sp>
      <p:sp>
        <p:nvSpPr>
          <p:cNvPr id="10" name="object 10"/>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pic>
        <p:nvPicPr>
          <p:cNvPr id="12" name="Picture 11" descr="Graphical user interface, text, application, email&#10;&#10;Description automatically generated">
            <a:extLst>
              <a:ext uri="{FF2B5EF4-FFF2-40B4-BE49-F238E27FC236}">
                <a16:creationId xmlns:a16="http://schemas.microsoft.com/office/drawing/2014/main" xmlns="" id="{FA554A6E-B593-CE70-4075-60D31A3FDB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544166"/>
            <a:ext cx="5675910" cy="3149063"/>
          </a:xfrm>
          <a:prstGeom prst="rect">
            <a:avLst/>
          </a:prstGeom>
        </p:spPr>
      </p:pic>
      <p:pic>
        <p:nvPicPr>
          <p:cNvPr id="14" name="Picture 13">
            <a:extLst>
              <a:ext uri="{FF2B5EF4-FFF2-40B4-BE49-F238E27FC236}">
                <a16:creationId xmlns:a16="http://schemas.microsoft.com/office/drawing/2014/main" xmlns="" id="{B7CAAC18-3669-56DB-9EE6-2F7ED6F9E96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62600" y="2133600"/>
            <a:ext cx="5996940" cy="39624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62000" y="596199"/>
            <a:ext cx="10020935" cy="1187761"/>
          </a:xfrm>
          <a:prstGeom prst="rect">
            <a:avLst/>
          </a:prstGeom>
        </p:spPr>
        <p:txBody>
          <a:bodyPr vert="horz" wrap="square" lIns="0" tIns="0" rIns="0" bIns="0" rtlCol="0">
            <a:spAutoFit/>
          </a:bodyPr>
          <a:lstStyle/>
          <a:p>
            <a:pPr marL="12700">
              <a:lnSpc>
                <a:spcPct val="100000"/>
              </a:lnSpc>
            </a:pPr>
            <a:r>
              <a:rPr lang="en-US" sz="1550" spc="100" dirty="0">
                <a:solidFill>
                  <a:srgbClr val="249F54"/>
                </a:solidFill>
                <a:latin typeface="Lucida Sans Unicode"/>
                <a:cs typeface="Lucida Sans Unicode"/>
              </a:rPr>
              <a:t>Business card</a:t>
            </a:r>
            <a:endParaRPr sz="1550" dirty="0">
              <a:latin typeface="Lucida Sans Unicode"/>
              <a:cs typeface="Lucida Sans Unicode"/>
            </a:endParaRPr>
          </a:p>
          <a:p>
            <a:pPr marL="12700" marR="5080">
              <a:lnSpc>
                <a:spcPct val="148600"/>
              </a:lnSpc>
              <a:spcBef>
                <a:spcPts val="85"/>
              </a:spcBef>
            </a:pPr>
            <a:r>
              <a:rPr lang="en-US" sz="1400" spc="-25" dirty="0">
                <a:latin typeface="Arial"/>
                <a:cs typeface="Arial"/>
              </a:rPr>
              <a:t>CCM Secretariat business card ensures that staff has quickly branded materials for communicating their contact information as well as CCM’s information during stakeholder networking. CCM business card matches the CCM stationery system paper.</a:t>
            </a:r>
          </a:p>
          <a:p>
            <a:pPr marL="12700" marR="5080">
              <a:lnSpc>
                <a:spcPct val="148600"/>
              </a:lnSpc>
              <a:spcBef>
                <a:spcPts val="85"/>
              </a:spcBef>
            </a:pPr>
            <a:r>
              <a:rPr sz="1400" dirty="0">
                <a:latin typeface="Arial"/>
                <a:cs typeface="Arial"/>
              </a:rPr>
              <a:t>.</a:t>
            </a: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18</a:t>
            </a:fld>
            <a:endParaRPr spc="-80" dirty="0"/>
          </a:p>
        </p:txBody>
      </p:sp>
      <p:sp>
        <p:nvSpPr>
          <p:cNvPr id="10" name="object 10"/>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3" name="TextBox 2">
            <a:extLst>
              <a:ext uri="{FF2B5EF4-FFF2-40B4-BE49-F238E27FC236}">
                <a16:creationId xmlns:a16="http://schemas.microsoft.com/office/drawing/2014/main" xmlns="" id="{EDF06C0E-4264-50FB-459D-B0AF5782165D}"/>
              </a:ext>
            </a:extLst>
          </p:cNvPr>
          <p:cNvSpPr txBox="1"/>
          <p:nvPr/>
        </p:nvSpPr>
        <p:spPr>
          <a:xfrm>
            <a:off x="1195795" y="1668558"/>
            <a:ext cx="3657600" cy="4278094"/>
          </a:xfrm>
          <a:prstGeom prst="rect">
            <a:avLst/>
          </a:prstGeom>
          <a:noFill/>
        </p:spPr>
        <p:txBody>
          <a:bodyPr wrap="square" rtlCol="0">
            <a:spAutoFit/>
          </a:bodyPr>
          <a:lstStyle/>
          <a:p>
            <a:pPr marL="285750" indent="-285750">
              <a:buFont typeface="Arial" panose="020B0604020202020204" pitchFamily="34" charset="0"/>
              <a:buChar char="•"/>
            </a:pPr>
            <a:r>
              <a:rPr lang="en-US" dirty="0"/>
              <a:t>Front View</a:t>
            </a:r>
          </a:p>
          <a:p>
            <a:pPr marL="742950" lvl="1" indent="-285750">
              <a:buFont typeface="Arial" panose="020B0604020202020204" pitchFamily="34" charset="0"/>
              <a:buChar char="•"/>
            </a:pPr>
            <a:r>
              <a:rPr lang="en-US" sz="1600" dirty="0"/>
              <a:t> Full-colored logo at the top on the front view.</a:t>
            </a:r>
          </a:p>
          <a:p>
            <a:pPr marL="742950" lvl="1" indent="-285750">
              <a:buFont typeface="Arial" panose="020B0604020202020204" pitchFamily="34" charset="0"/>
              <a:buChar char="•"/>
            </a:pPr>
            <a:r>
              <a:rPr lang="en-US" sz="1600" dirty="0"/>
              <a:t>Staff’s name and position.</a:t>
            </a:r>
          </a:p>
          <a:p>
            <a:pPr marL="742950" lvl="1" indent="-285750">
              <a:buFont typeface="Arial" panose="020B0604020202020204" pitchFamily="34" charset="0"/>
              <a:buChar char="•"/>
            </a:pPr>
            <a:r>
              <a:rPr lang="en-US" sz="1600" dirty="0"/>
              <a:t>Staff’s contact information</a:t>
            </a:r>
          </a:p>
          <a:p>
            <a:pPr marL="742950" lvl="1" indent="-285750">
              <a:buFont typeface="Arial" panose="020B0604020202020204" pitchFamily="34" charset="0"/>
              <a:buChar char="•"/>
            </a:pPr>
            <a:r>
              <a:rPr lang="en-US" sz="1600" dirty="0"/>
              <a:t>Use a white background.</a:t>
            </a:r>
          </a:p>
          <a:p>
            <a:pPr marL="285750" lvl="1" indent="-285750">
              <a:buFont typeface="Arial" panose="020B0604020202020204" pitchFamily="34" charset="0"/>
              <a:buChar char="•"/>
            </a:pPr>
            <a:r>
              <a:rPr lang="en-US" dirty="0"/>
              <a:t>Back View</a:t>
            </a:r>
          </a:p>
          <a:p>
            <a:pPr marL="742950" lvl="2" indent="-285750">
              <a:buFont typeface="Arial" panose="020B0604020202020204" pitchFamily="34" charset="0"/>
              <a:buChar char="•"/>
            </a:pPr>
            <a:r>
              <a:rPr lang="en-US" sz="1600" dirty="0"/>
              <a:t>Include FGN and donor logos at the bottom.</a:t>
            </a:r>
          </a:p>
          <a:p>
            <a:pPr marL="742950" lvl="2" indent="-285750">
              <a:buFont typeface="Arial" panose="020B0604020202020204" pitchFamily="34" charset="0"/>
              <a:buChar char="•"/>
            </a:pPr>
            <a:r>
              <a:rPr lang="en-US" sz="1600" dirty="0"/>
              <a:t>Logos should be of equal size.</a:t>
            </a:r>
          </a:p>
          <a:p>
            <a:pPr marL="285750" lvl="1" indent="-285750">
              <a:buFont typeface="Arial" panose="020B0604020202020204" pitchFamily="34" charset="0"/>
              <a:buChar char="•"/>
            </a:pPr>
            <a:r>
              <a:rPr lang="en-US" dirty="0"/>
              <a:t>The shade of colors should match the logo shade.</a:t>
            </a:r>
          </a:p>
          <a:p>
            <a:pPr marL="742950" lvl="2" indent="-285750">
              <a:buFont typeface="Arial" panose="020B0604020202020204" pitchFamily="34" charset="0"/>
              <a:buChar char="•"/>
            </a:pPr>
            <a:endParaRPr lang="en-US" dirty="0"/>
          </a:p>
          <a:p>
            <a:pPr marL="457200" lvl="2"/>
            <a:endParaRPr lang="en-US" dirty="0"/>
          </a:p>
          <a:p>
            <a:pPr marL="742950" lvl="2"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11" name="object 3">
            <a:extLst>
              <a:ext uri="{FF2B5EF4-FFF2-40B4-BE49-F238E27FC236}">
                <a16:creationId xmlns:a16="http://schemas.microsoft.com/office/drawing/2014/main" xmlns="" id="{083F8D59-E465-D77F-1DD2-DF57CE64FC5C}"/>
              </a:ext>
            </a:extLst>
          </p:cNvPr>
          <p:cNvSpPr txBox="1"/>
          <p:nvPr/>
        </p:nvSpPr>
        <p:spPr>
          <a:xfrm>
            <a:off x="8001000" y="3480628"/>
            <a:ext cx="1123244" cy="176972"/>
          </a:xfrm>
          <a:prstGeom prst="rect">
            <a:avLst/>
          </a:prstGeom>
        </p:spPr>
        <p:txBody>
          <a:bodyPr vert="horz" wrap="square" lIns="0" tIns="0" rIns="0" bIns="0" rtlCol="0">
            <a:spAutoFit/>
          </a:bodyPr>
          <a:lstStyle/>
          <a:p>
            <a:pPr marL="184150" indent="-171450">
              <a:lnSpc>
                <a:spcPct val="100000"/>
              </a:lnSpc>
              <a:buClr>
                <a:srgbClr val="249F54"/>
              </a:buClr>
              <a:buSzPct val="104347"/>
              <a:buFont typeface="Malgun Gothic"/>
              <a:buChar char="▪"/>
              <a:tabLst>
                <a:tab pos="184150" algn="l"/>
              </a:tabLst>
            </a:pPr>
            <a:r>
              <a:rPr lang="en-US" sz="1150" i="1" spc="55" dirty="0">
                <a:solidFill>
                  <a:srgbClr val="249F54"/>
                </a:solidFill>
                <a:latin typeface="Trebuchet MS"/>
                <a:cs typeface="Trebuchet MS"/>
              </a:rPr>
              <a:t>Front view</a:t>
            </a:r>
            <a:endParaRPr sz="1150" dirty="0">
              <a:latin typeface="Trebuchet MS"/>
              <a:cs typeface="Trebuchet MS"/>
            </a:endParaRPr>
          </a:p>
        </p:txBody>
      </p:sp>
      <p:sp>
        <p:nvSpPr>
          <p:cNvPr id="13" name="object 4">
            <a:extLst>
              <a:ext uri="{FF2B5EF4-FFF2-40B4-BE49-F238E27FC236}">
                <a16:creationId xmlns:a16="http://schemas.microsoft.com/office/drawing/2014/main" xmlns="" id="{5B88CFFE-85F6-6BC2-A353-A0C14A666488}"/>
              </a:ext>
            </a:extLst>
          </p:cNvPr>
          <p:cNvSpPr txBox="1"/>
          <p:nvPr/>
        </p:nvSpPr>
        <p:spPr>
          <a:xfrm>
            <a:off x="8001000" y="5736152"/>
            <a:ext cx="1123245" cy="176972"/>
          </a:xfrm>
          <a:prstGeom prst="rect">
            <a:avLst/>
          </a:prstGeom>
        </p:spPr>
        <p:txBody>
          <a:bodyPr vert="horz" wrap="square" lIns="0" tIns="0" rIns="0" bIns="0" rtlCol="0">
            <a:spAutoFit/>
          </a:bodyPr>
          <a:lstStyle/>
          <a:p>
            <a:pPr marL="184150" indent="-171450">
              <a:lnSpc>
                <a:spcPct val="100000"/>
              </a:lnSpc>
              <a:buClr>
                <a:srgbClr val="249F54"/>
              </a:buClr>
              <a:buSzPct val="104347"/>
              <a:buFont typeface="Malgun Gothic"/>
              <a:buChar char="▪"/>
              <a:tabLst>
                <a:tab pos="184150" algn="l"/>
              </a:tabLst>
            </a:pPr>
            <a:r>
              <a:rPr lang="en-US" sz="1150" i="1" spc="55" dirty="0">
                <a:solidFill>
                  <a:srgbClr val="249F54"/>
                </a:solidFill>
                <a:latin typeface="Trebuchet MS"/>
                <a:cs typeface="Trebuchet MS"/>
              </a:rPr>
              <a:t>Back view</a:t>
            </a:r>
            <a:endParaRPr sz="1150" dirty="0">
              <a:latin typeface="Trebuchet MS"/>
              <a:cs typeface="Trebuchet MS"/>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16003" y="1630676"/>
            <a:ext cx="3060198" cy="179832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6003" y="3937828"/>
            <a:ext cx="3060198" cy="1798324"/>
          </a:xfrm>
          <a:prstGeom prst="rect">
            <a:avLst/>
          </a:prstGeom>
        </p:spPr>
      </p:pic>
    </p:spTree>
    <p:extLst>
      <p:ext uri="{BB962C8B-B14F-4D97-AF65-F5344CB8AC3E}">
        <p14:creationId xmlns:p14="http://schemas.microsoft.com/office/powerpoint/2010/main" val="3685203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96532" y="463561"/>
            <a:ext cx="11390667" cy="648896"/>
          </a:xfrm>
          <a:prstGeom prst="rect">
            <a:avLst/>
          </a:prstGeom>
        </p:spPr>
        <p:txBody>
          <a:bodyPr vert="horz" wrap="square" lIns="0" tIns="0" rIns="0" bIns="0" rtlCol="0">
            <a:spAutoFit/>
          </a:bodyPr>
          <a:lstStyle/>
          <a:p>
            <a:pPr marL="12700">
              <a:lnSpc>
                <a:spcPct val="100000"/>
              </a:lnSpc>
            </a:pPr>
            <a:r>
              <a:rPr lang="en-US" sz="1550" spc="125" dirty="0">
                <a:solidFill>
                  <a:srgbClr val="249F54"/>
                </a:solidFill>
                <a:latin typeface="Lucida Sans Unicode"/>
                <a:cs typeface="Lucida Sans Unicode"/>
              </a:rPr>
              <a:t>Letter Head </a:t>
            </a:r>
            <a:endParaRPr sz="1550" dirty="0">
              <a:latin typeface="Lucida Sans Unicode"/>
              <a:cs typeface="Lucida Sans Unicode"/>
            </a:endParaRPr>
          </a:p>
          <a:p>
            <a:pPr marL="12700" marR="5080">
              <a:lnSpc>
                <a:spcPts val="1390"/>
              </a:lnSpc>
              <a:spcBef>
                <a:spcPts val="400"/>
              </a:spcBef>
            </a:pPr>
            <a:r>
              <a:rPr lang="en-US" sz="1200" spc="-35" dirty="0">
                <a:latin typeface="Arial"/>
                <a:cs typeface="Arial"/>
              </a:rPr>
              <a:t>The address is centered across the bottom of the page. For the main body of the letter, follow the general letterhead guidelines in the Formatting section. Templates are available on CCM Website @ </a:t>
            </a:r>
            <a:r>
              <a:rPr lang="en-US" sz="1200" spc="-35" dirty="0">
                <a:latin typeface="Arial"/>
                <a:cs typeface="Arial"/>
                <a:hlinkClick r:id="rId3"/>
              </a:rPr>
              <a:t>www.ccmnigeria.org</a:t>
            </a:r>
            <a:endParaRPr lang="en-US" sz="1200" spc="-35" dirty="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19</a:t>
            </a:fld>
            <a:endParaRPr spc="-80" dirty="0"/>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3" name="TextBox 2">
            <a:extLst>
              <a:ext uri="{FF2B5EF4-FFF2-40B4-BE49-F238E27FC236}">
                <a16:creationId xmlns:a16="http://schemas.microsoft.com/office/drawing/2014/main" xmlns="" id="{EE9D4E13-DF41-2C8C-403C-59B7574F53A7}"/>
              </a:ext>
            </a:extLst>
          </p:cNvPr>
          <p:cNvSpPr txBox="1"/>
          <p:nvPr/>
        </p:nvSpPr>
        <p:spPr>
          <a:xfrm>
            <a:off x="762000" y="1524000"/>
            <a:ext cx="4191000" cy="4062651"/>
          </a:xfrm>
          <a:prstGeom prst="rect">
            <a:avLst/>
          </a:prstGeom>
          <a:noFill/>
        </p:spPr>
        <p:txBody>
          <a:bodyPr wrap="square" rtlCol="0">
            <a:spAutoFit/>
          </a:bodyPr>
          <a:lstStyle/>
          <a:p>
            <a:pPr marL="285750" indent="-285750">
              <a:buFont typeface="Arial" panose="020B0604020202020204" pitchFamily="34" charset="0"/>
              <a:buChar char="•"/>
            </a:pPr>
            <a:r>
              <a:rPr lang="en-US" sz="2000" dirty="0"/>
              <a:t>The full-colored logo must appear at the top center.</a:t>
            </a:r>
          </a:p>
          <a:p>
            <a:pPr marL="285750" indent="-285750">
              <a:buFont typeface="Arial" panose="020B0604020202020204" pitchFamily="34" charset="0"/>
              <a:buChar char="•"/>
            </a:pPr>
            <a:r>
              <a:rPr lang="en-US" sz="2000" dirty="0"/>
              <a:t>Based on CCM’s typography, the body of the letter should be in Georgia font, size 11-12 recommended.</a:t>
            </a:r>
          </a:p>
          <a:p>
            <a:pPr marL="285750" indent="-285750">
              <a:buFont typeface="Arial" panose="020B0604020202020204" pitchFamily="34" charset="0"/>
              <a:buChar char="•"/>
            </a:pPr>
            <a:r>
              <a:rPr lang="en-US" sz="2000" dirty="0"/>
              <a:t>The address and contact information is centered at the bottom of the page (Georgia font, size 9). </a:t>
            </a:r>
          </a:p>
          <a:p>
            <a:pPr marL="285750" indent="-285750">
              <a:buFont typeface="Arial" panose="020B0604020202020204" pitchFamily="34" charset="0"/>
              <a:buChar char="•"/>
            </a:pPr>
            <a:r>
              <a:rPr lang="en-US" sz="2000" dirty="0"/>
              <a:t>Hard copy paper type: Classic Crest, Avon brilliant white.</a:t>
            </a:r>
          </a:p>
          <a:p>
            <a:pPr marL="285750" indent="-285750">
              <a:buFont typeface="Arial" panose="020B0604020202020204" pitchFamily="34" charset="0"/>
              <a:buChar char="•"/>
            </a:pPr>
            <a:endParaRPr lang="en-US"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6040" y="1101084"/>
            <a:ext cx="3352800" cy="4742292"/>
          </a:xfrm>
          <a:prstGeom prst="rect">
            <a:avLst/>
          </a:prstGeom>
        </p:spPr>
      </p:pic>
    </p:spTree>
    <p:extLst>
      <p:ext uri="{BB962C8B-B14F-4D97-AF65-F5344CB8AC3E}">
        <p14:creationId xmlns:p14="http://schemas.microsoft.com/office/powerpoint/2010/main" val="378196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96532" y="463561"/>
            <a:ext cx="10542307" cy="648896"/>
          </a:xfrm>
          <a:prstGeom prst="rect">
            <a:avLst/>
          </a:prstGeom>
        </p:spPr>
        <p:txBody>
          <a:bodyPr vert="horz" wrap="square" lIns="0" tIns="0" rIns="0" bIns="0" rtlCol="0">
            <a:spAutoFit/>
          </a:bodyPr>
          <a:lstStyle/>
          <a:p>
            <a:pPr marL="12700">
              <a:lnSpc>
                <a:spcPct val="100000"/>
              </a:lnSpc>
            </a:pPr>
            <a:r>
              <a:rPr sz="1550" dirty="0">
                <a:solidFill>
                  <a:srgbClr val="249F54"/>
                </a:solidFill>
                <a:latin typeface="Lucida Sans Unicode"/>
                <a:cs typeface="Lucida Sans Unicode"/>
              </a:rPr>
              <a:t>ID</a:t>
            </a:r>
            <a:r>
              <a:rPr sz="1550" spc="-40" dirty="0">
                <a:solidFill>
                  <a:srgbClr val="249F54"/>
                </a:solidFill>
                <a:latin typeface="Lucida Sans Unicode"/>
                <a:cs typeface="Lucida Sans Unicode"/>
              </a:rPr>
              <a:t> </a:t>
            </a:r>
            <a:r>
              <a:rPr sz="1550" spc="45" dirty="0">
                <a:solidFill>
                  <a:srgbClr val="249F54"/>
                </a:solidFill>
                <a:latin typeface="Lucida Sans Unicode"/>
                <a:cs typeface="Lucida Sans Unicode"/>
              </a:rPr>
              <a:t>C</a:t>
            </a:r>
            <a:r>
              <a:rPr sz="1550" spc="-15" dirty="0">
                <a:solidFill>
                  <a:srgbClr val="249F54"/>
                </a:solidFill>
                <a:latin typeface="Lucida Sans Unicode"/>
                <a:cs typeface="Lucida Sans Unicode"/>
              </a:rPr>
              <a:t>AR</a:t>
            </a:r>
            <a:r>
              <a:rPr sz="1550" spc="20" dirty="0">
                <a:solidFill>
                  <a:srgbClr val="249F54"/>
                </a:solidFill>
                <a:latin typeface="Lucida Sans Unicode"/>
                <a:cs typeface="Lucida Sans Unicode"/>
              </a:rPr>
              <a:t>D</a:t>
            </a:r>
            <a:endParaRPr sz="1550" dirty="0">
              <a:latin typeface="Lucida Sans Unicode"/>
              <a:cs typeface="Lucida Sans Unicode"/>
            </a:endParaRPr>
          </a:p>
          <a:p>
            <a:pPr marL="12700" marR="5080">
              <a:lnSpc>
                <a:spcPts val="1390"/>
              </a:lnSpc>
              <a:spcBef>
                <a:spcPts val="400"/>
              </a:spcBef>
            </a:pPr>
            <a:r>
              <a:rPr lang="en-US" sz="1200" spc="-35" dirty="0">
                <a:latin typeface="Arial"/>
                <a:cs typeface="Arial"/>
              </a:rPr>
              <a:t>This provides at one glance all information that helps identify the bearer as a staff of the CCM Secretariat. It </a:t>
            </a:r>
            <a:r>
              <a:rPr sz="1200" spc="15" dirty="0">
                <a:latin typeface="Arial"/>
                <a:cs typeface="Arial"/>
              </a:rPr>
              <a:t>i</a:t>
            </a:r>
            <a:r>
              <a:rPr sz="1200" spc="-5" dirty="0">
                <a:latin typeface="Arial"/>
                <a:cs typeface="Arial"/>
              </a:rPr>
              <a:t>n</a:t>
            </a:r>
            <a:r>
              <a:rPr sz="1200" spc="-30" dirty="0">
                <a:latin typeface="Arial"/>
                <a:cs typeface="Arial"/>
              </a:rPr>
              <a:t>c</a:t>
            </a:r>
            <a:r>
              <a:rPr sz="1200" spc="15" dirty="0">
                <a:latin typeface="Arial"/>
                <a:cs typeface="Arial"/>
              </a:rPr>
              <a:t>l</a:t>
            </a:r>
            <a:r>
              <a:rPr sz="1200" spc="-5" dirty="0">
                <a:latin typeface="Arial"/>
                <a:cs typeface="Arial"/>
              </a:rPr>
              <a:t>u</a:t>
            </a:r>
            <a:r>
              <a:rPr sz="1200" spc="60" dirty="0">
                <a:latin typeface="Arial"/>
                <a:cs typeface="Arial"/>
              </a:rPr>
              <a:t>d</a:t>
            </a:r>
            <a:r>
              <a:rPr sz="1200" spc="-5" dirty="0">
                <a:latin typeface="Arial"/>
                <a:cs typeface="Arial"/>
              </a:rPr>
              <a:t>e</a:t>
            </a:r>
            <a:r>
              <a:rPr sz="1200" spc="-90" dirty="0">
                <a:latin typeface="Arial"/>
                <a:cs typeface="Arial"/>
              </a:rPr>
              <a:t>s</a:t>
            </a:r>
            <a:r>
              <a:rPr sz="1200" dirty="0">
                <a:latin typeface="Arial"/>
                <a:cs typeface="Arial"/>
              </a:rPr>
              <a:t> </a:t>
            </a:r>
            <a:r>
              <a:rPr sz="1200" spc="60" dirty="0">
                <a:latin typeface="Arial"/>
                <a:cs typeface="Arial"/>
              </a:rPr>
              <a:t>p</a:t>
            </a:r>
            <a:r>
              <a:rPr sz="1200" spc="-30" dirty="0">
                <a:latin typeface="Arial"/>
                <a:cs typeface="Arial"/>
              </a:rPr>
              <a:t>r</a:t>
            </a:r>
            <a:r>
              <a:rPr sz="1200" spc="40" dirty="0">
                <a:latin typeface="Arial"/>
                <a:cs typeface="Arial"/>
              </a:rPr>
              <a:t>o</a:t>
            </a:r>
            <a:r>
              <a:rPr sz="1200" spc="15" dirty="0">
                <a:latin typeface="Arial"/>
                <a:cs typeface="Arial"/>
              </a:rPr>
              <a:t>f</a:t>
            </a:r>
            <a:r>
              <a:rPr sz="1200" spc="-5" dirty="0">
                <a:latin typeface="Arial"/>
                <a:cs typeface="Arial"/>
              </a:rPr>
              <a:t>e</a:t>
            </a:r>
            <a:r>
              <a:rPr sz="1200" spc="-90" dirty="0">
                <a:latin typeface="Arial"/>
                <a:cs typeface="Arial"/>
              </a:rPr>
              <a:t>ss</a:t>
            </a:r>
            <a:r>
              <a:rPr sz="1200" spc="15" dirty="0">
                <a:latin typeface="Arial"/>
                <a:cs typeface="Arial"/>
              </a:rPr>
              <a:t>i</a:t>
            </a:r>
            <a:r>
              <a:rPr sz="1200" spc="40" dirty="0">
                <a:latin typeface="Arial"/>
                <a:cs typeface="Arial"/>
              </a:rPr>
              <a:t>o</a:t>
            </a:r>
            <a:r>
              <a:rPr sz="1200" spc="-5" dirty="0">
                <a:latin typeface="Arial"/>
                <a:cs typeface="Arial"/>
              </a:rPr>
              <a:t>n</a:t>
            </a:r>
            <a:r>
              <a:rPr sz="1200" spc="-50" dirty="0">
                <a:latin typeface="Arial"/>
                <a:cs typeface="Arial"/>
              </a:rPr>
              <a:t>a</a:t>
            </a:r>
            <a:r>
              <a:rPr sz="1200" spc="20" dirty="0">
                <a:latin typeface="Arial"/>
                <a:cs typeface="Arial"/>
              </a:rPr>
              <a:t>l</a:t>
            </a:r>
            <a:r>
              <a:rPr sz="1200" dirty="0">
                <a:latin typeface="Arial"/>
                <a:cs typeface="Arial"/>
              </a:rPr>
              <a:t> </a:t>
            </a:r>
            <a:r>
              <a:rPr sz="1200" spc="-30" dirty="0">
                <a:latin typeface="Arial"/>
                <a:cs typeface="Arial"/>
              </a:rPr>
              <a:t>c</a:t>
            </a:r>
            <a:r>
              <a:rPr sz="1200" spc="40" dirty="0">
                <a:latin typeface="Arial"/>
                <a:cs typeface="Arial"/>
              </a:rPr>
              <a:t>o</a:t>
            </a:r>
            <a:r>
              <a:rPr sz="1200" spc="-5" dirty="0">
                <a:latin typeface="Arial"/>
                <a:cs typeface="Arial"/>
              </a:rPr>
              <a:t>n</a:t>
            </a:r>
            <a:r>
              <a:rPr sz="1200" spc="60" dirty="0">
                <a:latin typeface="Arial"/>
                <a:cs typeface="Arial"/>
              </a:rPr>
              <a:t>t</a:t>
            </a:r>
            <a:r>
              <a:rPr sz="1200" spc="-50" dirty="0">
                <a:latin typeface="Arial"/>
                <a:cs typeface="Arial"/>
              </a:rPr>
              <a:t>a</a:t>
            </a:r>
            <a:r>
              <a:rPr sz="1200" spc="-30" dirty="0">
                <a:latin typeface="Arial"/>
                <a:cs typeface="Arial"/>
              </a:rPr>
              <a:t>c</a:t>
            </a:r>
            <a:r>
              <a:rPr sz="1200" spc="60" dirty="0">
                <a:latin typeface="Arial"/>
                <a:cs typeface="Arial"/>
              </a:rPr>
              <a:t>t</a:t>
            </a:r>
            <a:r>
              <a:rPr sz="1200" dirty="0">
                <a:latin typeface="Arial"/>
                <a:cs typeface="Arial"/>
              </a:rPr>
              <a:t> </a:t>
            </a:r>
            <a:r>
              <a:rPr sz="1200" spc="60" dirty="0">
                <a:latin typeface="Arial"/>
                <a:cs typeface="Arial"/>
              </a:rPr>
              <a:t>d</a:t>
            </a:r>
            <a:r>
              <a:rPr sz="1200" spc="-5" dirty="0">
                <a:latin typeface="Arial"/>
                <a:cs typeface="Arial"/>
              </a:rPr>
              <a:t>e</a:t>
            </a:r>
            <a:r>
              <a:rPr sz="1200" spc="60" dirty="0">
                <a:latin typeface="Arial"/>
                <a:cs typeface="Arial"/>
              </a:rPr>
              <a:t>t</a:t>
            </a:r>
            <a:r>
              <a:rPr sz="1200" spc="-50" dirty="0">
                <a:latin typeface="Arial"/>
                <a:cs typeface="Arial"/>
              </a:rPr>
              <a:t>a</a:t>
            </a:r>
            <a:r>
              <a:rPr sz="1200" spc="15" dirty="0">
                <a:latin typeface="Arial"/>
                <a:cs typeface="Arial"/>
              </a:rPr>
              <a:t>il</a:t>
            </a:r>
            <a:r>
              <a:rPr sz="1200" spc="-90" dirty="0">
                <a:latin typeface="Arial"/>
                <a:cs typeface="Arial"/>
              </a:rPr>
              <a:t>s</a:t>
            </a:r>
            <a:r>
              <a:rPr sz="1200" dirty="0">
                <a:latin typeface="Arial"/>
                <a:cs typeface="Arial"/>
              </a:rPr>
              <a:t> </a:t>
            </a:r>
            <a:r>
              <a:rPr sz="1200" spc="-50" dirty="0">
                <a:latin typeface="Arial"/>
                <a:cs typeface="Arial"/>
              </a:rPr>
              <a:t>a</a:t>
            </a:r>
            <a:r>
              <a:rPr sz="1200" spc="-5" dirty="0">
                <a:latin typeface="Arial"/>
                <a:cs typeface="Arial"/>
              </a:rPr>
              <a:t>n</a:t>
            </a:r>
            <a:r>
              <a:rPr sz="1200" spc="60" dirty="0">
                <a:latin typeface="Arial"/>
                <a:cs typeface="Arial"/>
              </a:rPr>
              <a:t>d</a:t>
            </a:r>
            <a:r>
              <a:rPr sz="1200" spc="5" dirty="0">
                <a:latin typeface="Arial"/>
                <a:cs typeface="Arial"/>
              </a:rPr>
              <a:t> </a:t>
            </a:r>
            <a:r>
              <a:rPr sz="1200" spc="-30" dirty="0">
                <a:latin typeface="Arial"/>
                <a:cs typeface="Arial"/>
              </a:rPr>
              <a:t>CC</a:t>
            </a:r>
            <a:r>
              <a:rPr sz="1200" spc="60" dirty="0">
                <a:latin typeface="Arial"/>
                <a:cs typeface="Arial"/>
              </a:rPr>
              <a:t>M</a:t>
            </a:r>
            <a:r>
              <a:rPr sz="1200" spc="-5" dirty="0">
                <a:latin typeface="Arial"/>
                <a:cs typeface="Arial"/>
              </a:rPr>
              <a:t> </a:t>
            </a:r>
            <a:r>
              <a:rPr sz="1200" spc="60" dirty="0">
                <a:latin typeface="Arial"/>
                <a:cs typeface="Arial"/>
              </a:rPr>
              <a:t>b</a:t>
            </a:r>
            <a:r>
              <a:rPr sz="1200" spc="-5" dirty="0">
                <a:latin typeface="Arial"/>
                <a:cs typeface="Arial"/>
              </a:rPr>
              <a:t>r</a:t>
            </a:r>
            <a:r>
              <a:rPr sz="1200" spc="-50" dirty="0">
                <a:latin typeface="Arial"/>
                <a:cs typeface="Arial"/>
              </a:rPr>
              <a:t>a</a:t>
            </a:r>
            <a:r>
              <a:rPr sz="1200" spc="-5" dirty="0">
                <a:latin typeface="Arial"/>
                <a:cs typeface="Arial"/>
              </a:rPr>
              <a:t>n</a:t>
            </a:r>
            <a:r>
              <a:rPr sz="1200" spc="60" dirty="0">
                <a:latin typeface="Arial"/>
                <a:cs typeface="Arial"/>
              </a:rPr>
              <a:t>d</a:t>
            </a:r>
            <a:r>
              <a:rPr sz="1200" spc="15" dirty="0">
                <a:latin typeface="Arial"/>
                <a:cs typeface="Arial"/>
              </a:rPr>
              <a:t>i</a:t>
            </a:r>
            <a:r>
              <a:rPr sz="1200" spc="-5" dirty="0">
                <a:latin typeface="Arial"/>
                <a:cs typeface="Arial"/>
              </a:rPr>
              <a:t>n</a:t>
            </a:r>
            <a:r>
              <a:rPr sz="1200" spc="60" dirty="0">
                <a:latin typeface="Arial"/>
                <a:cs typeface="Arial"/>
              </a:rPr>
              <a:t>g</a:t>
            </a:r>
            <a:r>
              <a:rPr sz="1200" dirty="0">
                <a:latin typeface="Arial"/>
                <a:cs typeface="Arial"/>
              </a:rPr>
              <a:t>.</a:t>
            </a:r>
            <a:r>
              <a:rPr sz="1200" spc="5" dirty="0">
                <a:latin typeface="Arial"/>
                <a:cs typeface="Arial"/>
              </a:rPr>
              <a:t> </a:t>
            </a:r>
            <a:r>
              <a:rPr lang="en-US" sz="1200" spc="5" dirty="0">
                <a:latin typeface="Arial"/>
                <a:cs typeface="Arial"/>
              </a:rPr>
              <a:t>The design style aligns with the business card as both are forms of identification of the bearer and their association with CCM. </a:t>
            </a:r>
            <a:endParaRPr sz="1200" dirty="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20</a:t>
            </a:fld>
            <a:endParaRPr spc="-80" dirty="0"/>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3" name="object 3"/>
          <p:cNvSpPr txBox="1"/>
          <p:nvPr/>
        </p:nvSpPr>
        <p:spPr>
          <a:xfrm>
            <a:off x="6400800" y="5351464"/>
            <a:ext cx="1123244" cy="176972"/>
          </a:xfrm>
          <a:prstGeom prst="rect">
            <a:avLst/>
          </a:prstGeom>
        </p:spPr>
        <p:txBody>
          <a:bodyPr vert="horz" wrap="square" lIns="0" tIns="0" rIns="0" bIns="0" rtlCol="0">
            <a:spAutoFit/>
          </a:bodyPr>
          <a:lstStyle/>
          <a:p>
            <a:pPr marL="184150" indent="-171450">
              <a:lnSpc>
                <a:spcPct val="100000"/>
              </a:lnSpc>
              <a:buClr>
                <a:srgbClr val="249F54"/>
              </a:buClr>
              <a:buSzPct val="104347"/>
              <a:buFont typeface="Malgun Gothic"/>
              <a:buChar char="▪"/>
              <a:tabLst>
                <a:tab pos="184150" algn="l"/>
              </a:tabLst>
            </a:pPr>
            <a:r>
              <a:rPr lang="en-US" sz="1150" i="1" spc="55" dirty="0">
                <a:solidFill>
                  <a:srgbClr val="249F54"/>
                </a:solidFill>
                <a:latin typeface="Trebuchet MS"/>
                <a:cs typeface="Trebuchet MS"/>
              </a:rPr>
              <a:t>Front view</a:t>
            </a:r>
            <a:endParaRPr sz="1150" dirty="0">
              <a:latin typeface="Trebuchet MS"/>
              <a:cs typeface="Trebuchet MS"/>
            </a:endParaRPr>
          </a:p>
        </p:txBody>
      </p:sp>
      <p:sp>
        <p:nvSpPr>
          <p:cNvPr id="4" name="object 4"/>
          <p:cNvSpPr txBox="1"/>
          <p:nvPr/>
        </p:nvSpPr>
        <p:spPr>
          <a:xfrm>
            <a:off x="9607577" y="5351463"/>
            <a:ext cx="1123245" cy="176972"/>
          </a:xfrm>
          <a:prstGeom prst="rect">
            <a:avLst/>
          </a:prstGeom>
        </p:spPr>
        <p:txBody>
          <a:bodyPr vert="horz" wrap="square" lIns="0" tIns="0" rIns="0" bIns="0" rtlCol="0">
            <a:spAutoFit/>
          </a:bodyPr>
          <a:lstStyle/>
          <a:p>
            <a:pPr marL="184150" indent="-171450">
              <a:lnSpc>
                <a:spcPct val="100000"/>
              </a:lnSpc>
              <a:buClr>
                <a:srgbClr val="249F54"/>
              </a:buClr>
              <a:buSzPct val="104347"/>
              <a:buFont typeface="Malgun Gothic"/>
              <a:buChar char="▪"/>
              <a:tabLst>
                <a:tab pos="184150" algn="l"/>
              </a:tabLst>
            </a:pPr>
            <a:r>
              <a:rPr lang="en-US" sz="1150" i="1" spc="55" dirty="0">
                <a:solidFill>
                  <a:srgbClr val="249F54"/>
                </a:solidFill>
                <a:latin typeface="Trebuchet MS"/>
                <a:cs typeface="Trebuchet MS"/>
              </a:rPr>
              <a:t>Back view</a:t>
            </a:r>
            <a:endParaRPr sz="1150" dirty="0">
              <a:latin typeface="Trebuchet MS"/>
              <a:cs typeface="Trebuchet MS"/>
            </a:endParaRPr>
          </a:p>
        </p:txBody>
      </p:sp>
      <p:sp>
        <p:nvSpPr>
          <p:cNvPr id="7" name="TextBox 6">
            <a:extLst>
              <a:ext uri="{FF2B5EF4-FFF2-40B4-BE49-F238E27FC236}">
                <a16:creationId xmlns:a16="http://schemas.microsoft.com/office/drawing/2014/main" xmlns="" id="{7602D2BD-B3F9-5E0E-DE71-8B92B5459FC4}"/>
              </a:ext>
            </a:extLst>
          </p:cNvPr>
          <p:cNvSpPr txBox="1"/>
          <p:nvPr/>
        </p:nvSpPr>
        <p:spPr>
          <a:xfrm>
            <a:off x="607382" y="1394716"/>
            <a:ext cx="4555447" cy="4647426"/>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Georgia" panose="02040502050405020303" pitchFamily="18" charset="0"/>
              </a:rPr>
              <a:t>CCM logo should be placed at the top of the front view.</a:t>
            </a:r>
          </a:p>
          <a:p>
            <a:pPr marL="285750" indent="-285750">
              <a:buFont typeface="Arial" panose="020B0604020202020204" pitchFamily="34" charset="0"/>
              <a:buChar char="•"/>
            </a:pPr>
            <a:r>
              <a:rPr lang="en-US" sz="1600" dirty="0">
                <a:latin typeface="Georgia" panose="02040502050405020303" pitchFamily="18" charset="0"/>
              </a:rPr>
              <a:t>The front page should include:</a:t>
            </a:r>
          </a:p>
          <a:p>
            <a:pPr marL="742950" lvl="1" indent="-285750">
              <a:buFont typeface="Arial" panose="020B0604020202020204" pitchFamily="34" charset="0"/>
              <a:buChar char="•"/>
            </a:pPr>
            <a:r>
              <a:rPr lang="en-US" sz="1400" dirty="0">
                <a:latin typeface="Georgia" panose="02040502050405020303" pitchFamily="18" charset="0"/>
              </a:rPr>
              <a:t>Passport Photograph</a:t>
            </a:r>
          </a:p>
          <a:p>
            <a:pPr marL="742950" lvl="1" indent="-285750">
              <a:buFont typeface="Arial" panose="020B0604020202020204" pitchFamily="34" charset="0"/>
              <a:buChar char="•"/>
            </a:pPr>
            <a:r>
              <a:rPr lang="en-US" sz="1400" dirty="0">
                <a:latin typeface="Georgia" panose="02040502050405020303" pitchFamily="18" charset="0"/>
              </a:rPr>
              <a:t>Staff’s name and position</a:t>
            </a:r>
          </a:p>
          <a:p>
            <a:pPr marL="742950" lvl="1" indent="-285750">
              <a:buFont typeface="Arial" panose="020B0604020202020204" pitchFamily="34" charset="0"/>
              <a:buChar char="•"/>
            </a:pPr>
            <a:r>
              <a:rPr lang="en-US" sz="1400" dirty="0">
                <a:latin typeface="Georgia" panose="02040502050405020303" pitchFamily="18" charset="0"/>
              </a:rPr>
              <a:t>Staff’s signature</a:t>
            </a:r>
          </a:p>
          <a:p>
            <a:pPr marL="742950" lvl="1" indent="-285750">
              <a:buFont typeface="Arial" panose="020B0604020202020204" pitchFamily="34" charset="0"/>
              <a:buChar char="•"/>
            </a:pPr>
            <a:r>
              <a:rPr lang="en-US" sz="1400" dirty="0">
                <a:latin typeface="Georgia" panose="02040502050405020303" pitchFamily="18" charset="0"/>
              </a:rPr>
              <a:t>FGN and Donor’s logos.</a:t>
            </a:r>
          </a:p>
          <a:p>
            <a:pPr marL="285750" lvl="1" indent="-285750">
              <a:buFont typeface="Arial" panose="020B0604020202020204" pitchFamily="34" charset="0"/>
              <a:buChar char="•"/>
            </a:pPr>
            <a:r>
              <a:rPr lang="en-US" sz="1600" dirty="0">
                <a:latin typeface="Georgia" panose="02040502050405020303" pitchFamily="18" charset="0"/>
              </a:rPr>
              <a:t>The back view</a:t>
            </a:r>
          </a:p>
          <a:p>
            <a:pPr marL="742950" lvl="2" indent="-285750">
              <a:buFont typeface="Arial" panose="020B0604020202020204" pitchFamily="34" charset="0"/>
              <a:buChar char="•"/>
            </a:pPr>
            <a:r>
              <a:rPr lang="en-US" sz="1600" dirty="0">
                <a:latin typeface="Georgia" panose="02040502050405020303" pitchFamily="18" charset="0"/>
              </a:rPr>
              <a:t>Organization’s contact address.</a:t>
            </a:r>
          </a:p>
          <a:p>
            <a:pPr marL="742950" lvl="2" indent="-285750">
              <a:buFont typeface="Arial" panose="020B0604020202020204" pitchFamily="34" charset="0"/>
              <a:buChar char="•"/>
            </a:pPr>
            <a:r>
              <a:rPr lang="en-US" sz="1600" dirty="0">
                <a:latin typeface="Georgia" panose="02040502050405020303" pitchFamily="18" charset="0"/>
              </a:rPr>
              <a:t>Organization’s contact information.</a:t>
            </a:r>
          </a:p>
          <a:p>
            <a:pPr marL="742950" lvl="2" indent="-285750">
              <a:buFont typeface="Arial" panose="020B0604020202020204" pitchFamily="34" charset="0"/>
              <a:buChar char="•"/>
            </a:pPr>
            <a:r>
              <a:rPr lang="en-US" sz="1600" dirty="0">
                <a:latin typeface="Georgia" panose="02040502050405020303" pitchFamily="18" charset="0"/>
              </a:rPr>
              <a:t>Authorized signature</a:t>
            </a:r>
          </a:p>
          <a:p>
            <a:pPr marL="285750" indent="-285750">
              <a:buFont typeface="Arial" panose="020B0604020202020204" pitchFamily="34" charset="0"/>
              <a:buChar char="•"/>
            </a:pPr>
            <a:r>
              <a:rPr lang="en-US" sz="1600" dirty="0">
                <a:latin typeface="Georgia" panose="02040502050405020303" pitchFamily="18" charset="0"/>
              </a:rPr>
              <a:t>Avoid stylish fonts.</a:t>
            </a:r>
          </a:p>
          <a:p>
            <a:pPr marL="285750" indent="-285750">
              <a:buFont typeface="Arial" panose="020B0604020202020204" pitchFamily="34" charset="0"/>
              <a:buChar char="•"/>
            </a:pPr>
            <a:r>
              <a:rPr lang="en-US" sz="1600" dirty="0">
                <a:latin typeface="Georgia" panose="02040502050405020303" pitchFamily="18" charset="0"/>
              </a:rPr>
              <a:t>Avoid clashing colors- use a white background with a backdrop of the organization’s logo.</a:t>
            </a:r>
          </a:p>
          <a:p>
            <a:pPr marL="285750" indent="-285750">
              <a:buFont typeface="Arial" panose="020B0604020202020204" pitchFamily="34" charset="0"/>
              <a:buChar char="•"/>
            </a:pPr>
            <a:r>
              <a:rPr lang="en-US" sz="1600" dirty="0">
                <a:latin typeface="Georgia" panose="02040502050405020303" pitchFamily="18" charset="0"/>
              </a:rPr>
              <a:t>The color of design elements should not contrast with the logo colors.</a:t>
            </a:r>
          </a:p>
          <a:p>
            <a:pPr marL="285750" indent="-285750">
              <a:buFont typeface="Arial" panose="020B0604020202020204" pitchFamily="34" charset="0"/>
              <a:buChar char="•"/>
            </a:pPr>
            <a:r>
              <a:rPr lang="en-US" sz="1600" dirty="0">
                <a:latin typeface="Georgia" panose="02040502050405020303" pitchFamily="18" charset="0"/>
              </a:rPr>
              <a:t>Organization’s address should be indicated on the back.</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3260" y="2188330"/>
            <a:ext cx="1798324" cy="30601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40515" y="2188330"/>
            <a:ext cx="1798324" cy="30601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8725" y="685800"/>
            <a:ext cx="9570720" cy="238527"/>
          </a:xfrm>
          <a:prstGeom prst="rect">
            <a:avLst/>
          </a:prstGeom>
        </p:spPr>
        <p:txBody>
          <a:bodyPr vert="horz" wrap="square" lIns="0" tIns="0" rIns="0" bIns="0" rtlCol="0">
            <a:spAutoFit/>
          </a:bodyPr>
          <a:lstStyle/>
          <a:p>
            <a:pPr marL="12700">
              <a:lnSpc>
                <a:spcPct val="100000"/>
              </a:lnSpc>
            </a:pPr>
            <a:r>
              <a:rPr sz="1550" spc="125" dirty="0">
                <a:solidFill>
                  <a:srgbClr val="249F54"/>
                </a:solidFill>
                <a:latin typeface="Lucida Sans Unicode"/>
                <a:cs typeface="Lucida Sans Unicode"/>
              </a:rPr>
              <a:t>G</a:t>
            </a:r>
            <a:r>
              <a:rPr sz="1550" spc="100" dirty="0">
                <a:solidFill>
                  <a:srgbClr val="249F54"/>
                </a:solidFill>
                <a:latin typeface="Lucida Sans Unicode"/>
                <a:cs typeface="Lucida Sans Unicode"/>
              </a:rPr>
              <a:t>E</a:t>
            </a:r>
            <a:r>
              <a:rPr sz="1550" spc="95" dirty="0">
                <a:solidFill>
                  <a:srgbClr val="249F54"/>
                </a:solidFill>
                <a:latin typeface="Lucida Sans Unicode"/>
                <a:cs typeface="Lucida Sans Unicode"/>
              </a:rPr>
              <a:t>N</a:t>
            </a:r>
            <a:r>
              <a:rPr sz="1550" spc="100" dirty="0">
                <a:solidFill>
                  <a:srgbClr val="249F54"/>
                </a:solidFill>
                <a:latin typeface="Lucida Sans Unicode"/>
                <a:cs typeface="Lucida Sans Unicode"/>
              </a:rPr>
              <a:t>E</a:t>
            </a:r>
            <a:r>
              <a:rPr sz="1550" spc="-40" dirty="0">
                <a:solidFill>
                  <a:srgbClr val="249F54"/>
                </a:solidFill>
                <a:latin typeface="Lucida Sans Unicode"/>
                <a:cs typeface="Lucida Sans Unicode"/>
              </a:rPr>
              <a:t>R</a:t>
            </a:r>
            <a:r>
              <a:rPr sz="1550" spc="-30" dirty="0">
                <a:solidFill>
                  <a:srgbClr val="249F54"/>
                </a:solidFill>
                <a:latin typeface="Lucida Sans Unicode"/>
                <a:cs typeface="Lucida Sans Unicode"/>
              </a:rPr>
              <a:t>I</a:t>
            </a:r>
            <a:r>
              <a:rPr sz="1550" spc="50" dirty="0">
                <a:solidFill>
                  <a:srgbClr val="249F54"/>
                </a:solidFill>
                <a:latin typeface="Lucida Sans Unicode"/>
                <a:cs typeface="Lucida Sans Unicode"/>
              </a:rPr>
              <a:t>C</a:t>
            </a:r>
            <a:r>
              <a:rPr sz="1550" spc="-45" dirty="0">
                <a:solidFill>
                  <a:srgbClr val="249F54"/>
                </a:solidFill>
                <a:latin typeface="Lucida Sans Unicode"/>
                <a:cs typeface="Lucida Sans Unicode"/>
              </a:rPr>
              <a:t> </a:t>
            </a:r>
            <a:r>
              <a:rPr lang="en-US" sz="1550" spc="-40" dirty="0">
                <a:solidFill>
                  <a:srgbClr val="249F54"/>
                </a:solidFill>
                <a:latin typeface="Lucida Sans Unicode"/>
                <a:cs typeface="Lucida Sans Unicode"/>
              </a:rPr>
              <a:t>ROLL-UP</a:t>
            </a:r>
            <a:r>
              <a:rPr sz="1550" spc="-35" dirty="0">
                <a:solidFill>
                  <a:srgbClr val="249F54"/>
                </a:solidFill>
                <a:latin typeface="Lucida Sans Unicode"/>
                <a:cs typeface="Lucida Sans Unicode"/>
              </a:rPr>
              <a:t> </a:t>
            </a:r>
            <a:r>
              <a:rPr sz="1550" spc="114" dirty="0">
                <a:solidFill>
                  <a:srgbClr val="249F54"/>
                </a:solidFill>
                <a:latin typeface="Lucida Sans Unicode"/>
                <a:cs typeface="Lucida Sans Unicode"/>
              </a:rPr>
              <a:t>B</a:t>
            </a:r>
            <a:r>
              <a:rPr sz="1550" spc="20" dirty="0">
                <a:solidFill>
                  <a:srgbClr val="249F54"/>
                </a:solidFill>
                <a:latin typeface="Lucida Sans Unicode"/>
                <a:cs typeface="Lucida Sans Unicode"/>
              </a:rPr>
              <a:t>A</a:t>
            </a:r>
            <a:r>
              <a:rPr sz="1550" spc="95" dirty="0">
                <a:solidFill>
                  <a:srgbClr val="249F54"/>
                </a:solidFill>
                <a:latin typeface="Lucida Sans Unicode"/>
                <a:cs typeface="Lucida Sans Unicode"/>
              </a:rPr>
              <a:t>NN</a:t>
            </a:r>
            <a:r>
              <a:rPr sz="1550" spc="100" dirty="0">
                <a:solidFill>
                  <a:srgbClr val="249F54"/>
                </a:solidFill>
                <a:latin typeface="Lucida Sans Unicode"/>
                <a:cs typeface="Lucida Sans Unicode"/>
              </a:rPr>
              <a:t>E</a:t>
            </a:r>
            <a:r>
              <a:rPr sz="1550" spc="-40" dirty="0">
                <a:solidFill>
                  <a:srgbClr val="249F54"/>
                </a:solidFill>
                <a:latin typeface="Lucida Sans Unicode"/>
                <a:cs typeface="Lucida Sans Unicode"/>
              </a:rPr>
              <a:t>R</a:t>
            </a:r>
            <a:endParaRPr sz="1550" dirty="0">
              <a:latin typeface="Lucida Sans Unicode"/>
              <a:cs typeface="Lucida Sans Unicode"/>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21</a:t>
            </a:fld>
            <a:endParaRPr spc="-80" dirty="0"/>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sp>
        <p:nvSpPr>
          <p:cNvPr id="3" name="TextBox 2">
            <a:extLst>
              <a:ext uri="{FF2B5EF4-FFF2-40B4-BE49-F238E27FC236}">
                <a16:creationId xmlns:a16="http://schemas.microsoft.com/office/drawing/2014/main" xmlns="" id="{EFF7CD3D-624D-A219-B7A5-1F5CB433D970}"/>
              </a:ext>
            </a:extLst>
          </p:cNvPr>
          <p:cNvSpPr txBox="1"/>
          <p:nvPr/>
        </p:nvSpPr>
        <p:spPr>
          <a:xfrm>
            <a:off x="462667" y="1447800"/>
            <a:ext cx="5023733" cy="4247317"/>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Georgia" panose="02040502050405020303" pitchFamily="18" charset="0"/>
              </a:rPr>
              <a:t>Keep logos at the top/eye level to grab attention.</a:t>
            </a:r>
          </a:p>
          <a:p>
            <a:pPr marL="285750" indent="-285750">
              <a:buFont typeface="Arial" panose="020B0604020202020204" pitchFamily="34" charset="0"/>
              <a:buChar char="•"/>
            </a:pPr>
            <a:r>
              <a:rPr lang="en-US" dirty="0">
                <a:latin typeface="Georgia" panose="02040502050405020303" pitchFamily="18" charset="0"/>
              </a:rPr>
              <a:t>Banners should be visually appealing (use high-quality images.)</a:t>
            </a:r>
          </a:p>
          <a:p>
            <a:pPr marL="285750" indent="-285750">
              <a:buFont typeface="Arial" panose="020B0604020202020204" pitchFamily="34" charset="0"/>
              <a:buChar char="•"/>
            </a:pPr>
            <a:r>
              <a:rPr lang="en-US" dirty="0">
                <a:latin typeface="Georgia" panose="02040502050405020303" pitchFamily="18" charset="0"/>
              </a:rPr>
              <a:t>Colors used should be in sync with the organization’s colors.</a:t>
            </a:r>
          </a:p>
          <a:p>
            <a:pPr marL="285750" indent="-285750">
              <a:buFont typeface="Arial" panose="020B0604020202020204" pitchFamily="34" charset="0"/>
              <a:buChar char="•"/>
            </a:pPr>
            <a:r>
              <a:rPr lang="en-US" dirty="0">
                <a:latin typeface="Georgia" panose="02040502050405020303" pitchFamily="18" charset="0"/>
              </a:rPr>
              <a:t>For the sake of logo relationships, the Global Fund, CCM, and the Federal Government of Nigeria’s or other partners’ logos should be of equal size to avoid accidental ranking. </a:t>
            </a:r>
          </a:p>
          <a:p>
            <a:pPr marL="285750" indent="-285750">
              <a:buFont typeface="Arial" panose="020B0604020202020204" pitchFamily="34" charset="0"/>
              <a:buChar char="•"/>
            </a:pPr>
            <a:r>
              <a:rPr lang="en-US" dirty="0">
                <a:latin typeface="Georgia" panose="02040502050405020303" pitchFamily="18" charset="0"/>
              </a:rPr>
              <a:t>Logos should be placed horizontally not vertically. </a:t>
            </a:r>
          </a:p>
          <a:p>
            <a:pPr marL="285750" indent="-285750">
              <a:buFont typeface="Arial" panose="020B0604020202020204" pitchFamily="34" charset="0"/>
              <a:buChar char="•"/>
            </a:pPr>
            <a:r>
              <a:rPr lang="en-US" dirty="0">
                <a:latin typeface="Georgia" panose="02040502050405020303" pitchFamily="18" charset="0"/>
              </a:rPr>
              <a:t>Ensure minimal and clear space requirements around logos are conformed to.</a:t>
            </a:r>
          </a:p>
        </p:txBody>
      </p:sp>
      <p:pic>
        <p:nvPicPr>
          <p:cNvPr id="9" name="Picture 8" descr="A screenshot of a computer&#10;&#10;Description automatically generated with medium confidence">
            <a:extLst>
              <a:ext uri="{FF2B5EF4-FFF2-40B4-BE49-F238E27FC236}">
                <a16:creationId xmlns:a16="http://schemas.microsoft.com/office/drawing/2014/main" xmlns="" id="{BE235EB0-1C84-17BD-015A-B3E208601246}"/>
              </a:ext>
            </a:extLst>
          </p:cNvPr>
          <p:cNvPicPr>
            <a:picLocks noChangeAspect="1"/>
          </p:cNvPicPr>
          <p:nvPr/>
        </p:nvPicPr>
        <p:blipFill rotWithShape="1">
          <a:blip r:embed="rId3">
            <a:extLst>
              <a:ext uri="{28A0092B-C50C-407E-A947-70E740481C1C}">
                <a14:useLocalDpi xmlns:a14="http://schemas.microsoft.com/office/drawing/2010/main" val="0"/>
              </a:ext>
            </a:extLst>
          </a:blip>
          <a:srcRect l="27250" t="18975" r="50557" b="8223"/>
          <a:stretch/>
        </p:blipFill>
        <p:spPr>
          <a:xfrm>
            <a:off x="7499570" y="685800"/>
            <a:ext cx="2708181" cy="555194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96533" y="463561"/>
            <a:ext cx="9570720" cy="238527"/>
          </a:xfrm>
          <a:prstGeom prst="rect">
            <a:avLst/>
          </a:prstGeom>
        </p:spPr>
        <p:txBody>
          <a:bodyPr vert="horz" wrap="square" lIns="0" tIns="0" rIns="0" bIns="0" rtlCol="0">
            <a:spAutoFit/>
          </a:bodyPr>
          <a:lstStyle/>
          <a:p>
            <a:pPr marL="12700">
              <a:lnSpc>
                <a:spcPct val="100000"/>
              </a:lnSpc>
            </a:pPr>
            <a:r>
              <a:rPr lang="en-US" sz="1550" spc="125" dirty="0">
                <a:solidFill>
                  <a:srgbClr val="249F54"/>
                </a:solidFill>
                <a:latin typeface="Lucida Sans Unicode"/>
                <a:cs typeface="Lucida Sans Unicode"/>
              </a:rPr>
              <a:t>PowerPoint Template</a:t>
            </a:r>
            <a:endParaRPr sz="1550" dirty="0">
              <a:latin typeface="Lucida Sans Unicode"/>
              <a:cs typeface="Lucida Sans Unicode"/>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80" dirty="0"/>
              <a:t>22</a:t>
            </a:fld>
            <a:endParaRPr spc="-80" dirty="0"/>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60" dirty="0"/>
              <a:t>CCM</a:t>
            </a:r>
            <a:r>
              <a:rPr spc="-35" dirty="0"/>
              <a:t> </a:t>
            </a:r>
            <a:r>
              <a:rPr spc="105" dirty="0"/>
              <a:t>B</a:t>
            </a:r>
            <a:r>
              <a:rPr spc="-25" dirty="0"/>
              <a:t>R</a:t>
            </a:r>
            <a:r>
              <a:rPr spc="55" dirty="0"/>
              <a:t>A</a:t>
            </a:r>
            <a:r>
              <a:rPr spc="50" dirty="0"/>
              <a:t>N</a:t>
            </a:r>
            <a:r>
              <a:rPr spc="20" dirty="0"/>
              <a:t>D</a:t>
            </a:r>
            <a:r>
              <a:rPr spc="-40" dirty="0"/>
              <a:t> </a:t>
            </a:r>
            <a:r>
              <a:rPr spc="-15" dirty="0"/>
              <a:t>I</a:t>
            </a:r>
            <a:r>
              <a:rPr spc="20" dirty="0"/>
              <a:t>D</a:t>
            </a:r>
            <a:r>
              <a:rPr spc="100" dirty="0"/>
              <a:t>E</a:t>
            </a:r>
            <a:r>
              <a:rPr spc="80" dirty="0"/>
              <a:t>N</a:t>
            </a:r>
            <a:r>
              <a:rPr spc="-60" dirty="0"/>
              <a:t>T</a:t>
            </a:r>
            <a:r>
              <a:rPr spc="-15" dirty="0"/>
              <a:t>I</a:t>
            </a:r>
            <a:r>
              <a:rPr spc="-60" dirty="0"/>
              <a:t>T</a:t>
            </a:r>
            <a:r>
              <a:rPr spc="-45" dirty="0"/>
              <a:t>Y </a:t>
            </a:r>
            <a:r>
              <a:rPr spc="100" dirty="0"/>
              <a:t>G</a:t>
            </a:r>
            <a:r>
              <a:rPr dirty="0"/>
              <a:t>U</a:t>
            </a:r>
            <a:r>
              <a:rPr spc="5" dirty="0"/>
              <a:t>I</a:t>
            </a:r>
            <a:r>
              <a:rPr spc="20" dirty="0"/>
              <a:t>D</a:t>
            </a:r>
            <a:r>
              <a:rPr spc="95" dirty="0"/>
              <a:t>E</a:t>
            </a:r>
          </a:p>
        </p:txBody>
      </p:sp>
      <p:pic>
        <p:nvPicPr>
          <p:cNvPr id="3" name="Picture 2">
            <a:extLst>
              <a:ext uri="{FF2B5EF4-FFF2-40B4-BE49-F238E27FC236}">
                <a16:creationId xmlns:a16="http://schemas.microsoft.com/office/drawing/2014/main" xmlns="" id="{A03DC1C6-25B9-A6A9-4DE7-3EE5375462E9}"/>
              </a:ext>
            </a:extLst>
          </p:cNvPr>
          <p:cNvPicPr>
            <a:picLocks noChangeAspect="1"/>
          </p:cNvPicPr>
          <p:nvPr/>
        </p:nvPicPr>
        <p:blipFill>
          <a:blip r:embed="rId3"/>
          <a:stretch>
            <a:fillRect/>
          </a:stretch>
        </p:blipFill>
        <p:spPr>
          <a:xfrm>
            <a:off x="5190596" y="1600200"/>
            <a:ext cx="6096528" cy="3429297"/>
          </a:xfrm>
          <a:prstGeom prst="rect">
            <a:avLst/>
          </a:prstGeom>
        </p:spPr>
      </p:pic>
      <p:sp>
        <p:nvSpPr>
          <p:cNvPr id="4" name="TextBox 3">
            <a:extLst>
              <a:ext uri="{FF2B5EF4-FFF2-40B4-BE49-F238E27FC236}">
                <a16:creationId xmlns:a16="http://schemas.microsoft.com/office/drawing/2014/main" xmlns="" id="{C4B5BAE4-97D0-2B6E-3BE7-02BD6548EF29}"/>
              </a:ext>
            </a:extLst>
          </p:cNvPr>
          <p:cNvSpPr txBox="1"/>
          <p:nvPr/>
        </p:nvSpPr>
        <p:spPr>
          <a:xfrm>
            <a:off x="609600" y="1371600"/>
            <a:ext cx="3647440" cy="4801314"/>
          </a:xfrm>
          <a:prstGeom prst="rect">
            <a:avLst/>
          </a:prstGeom>
          <a:noFill/>
        </p:spPr>
        <p:txBody>
          <a:bodyPr wrap="square" rtlCol="0">
            <a:spAutoFit/>
          </a:bodyPr>
          <a:lstStyle/>
          <a:p>
            <a:pPr marL="285750" indent="-285750">
              <a:buFont typeface="Arial" panose="020B0604020202020204" pitchFamily="34" charset="0"/>
              <a:buChar char="•"/>
            </a:pPr>
            <a:r>
              <a:rPr lang="en-US" dirty="0"/>
              <a:t>The three logos (all equal size) should always appear on the front cover.</a:t>
            </a:r>
          </a:p>
          <a:p>
            <a:pPr marL="285750" indent="-285750">
              <a:buFont typeface="Arial" panose="020B0604020202020204" pitchFamily="34" charset="0"/>
              <a:buChar char="•"/>
            </a:pPr>
            <a:r>
              <a:rPr lang="en-US" dirty="0"/>
              <a:t>The green shade of the logo should always be the main color for design elements.</a:t>
            </a:r>
          </a:p>
          <a:p>
            <a:pPr marL="285750" indent="-285750">
              <a:buFont typeface="Arial" panose="020B0604020202020204" pitchFamily="34" charset="0"/>
              <a:buChar char="•"/>
            </a:pPr>
            <a:r>
              <a:rPr lang="en-US" dirty="0"/>
              <a:t>Recommended fonts:</a:t>
            </a:r>
          </a:p>
          <a:p>
            <a:pPr marL="742950" lvl="1" indent="-285750">
              <a:buFont typeface="Arial" panose="020B0604020202020204" pitchFamily="34" charset="0"/>
              <a:buChar char="•"/>
            </a:pPr>
            <a:r>
              <a:rPr lang="en-US" dirty="0"/>
              <a:t>Georgia</a:t>
            </a:r>
          </a:p>
          <a:p>
            <a:pPr marL="742950" lvl="1" indent="-285750">
              <a:buFont typeface="Arial" panose="020B0604020202020204" pitchFamily="34" charset="0"/>
              <a:buChar char="•"/>
            </a:pPr>
            <a:r>
              <a:rPr lang="en-US" dirty="0"/>
              <a:t>Times New Roman</a:t>
            </a:r>
          </a:p>
          <a:p>
            <a:pPr marL="742950" lvl="1" indent="-285750">
              <a:buFont typeface="Arial" panose="020B0604020202020204" pitchFamily="34" charset="0"/>
              <a:buChar char="•"/>
            </a:pPr>
            <a:r>
              <a:rPr lang="en-US" dirty="0"/>
              <a:t>Gills Sans</a:t>
            </a:r>
          </a:p>
          <a:p>
            <a:pPr marL="742950" lvl="1" indent="-285750">
              <a:buFont typeface="Arial" panose="020B0604020202020204" pitchFamily="34" charset="0"/>
              <a:buChar char="•"/>
            </a:pPr>
            <a:r>
              <a:rPr lang="en-US" dirty="0"/>
              <a:t>Calibri</a:t>
            </a:r>
          </a:p>
          <a:p>
            <a:pPr marL="285750" lvl="1" indent="-285750">
              <a:buFont typeface="Arial" panose="020B0604020202020204" pitchFamily="34" charset="0"/>
              <a:buChar char="•"/>
            </a:pPr>
            <a:r>
              <a:rPr lang="en-US" dirty="0"/>
              <a:t>Be consistent</a:t>
            </a:r>
          </a:p>
          <a:p>
            <a:pPr marL="742950" lvl="1" indent="-285750">
              <a:buFont typeface="Arial" panose="020B0604020202020204" pitchFamily="34" charset="0"/>
              <a:buChar char="•"/>
            </a:pPr>
            <a:r>
              <a:rPr lang="en-US" dirty="0"/>
              <a:t>Make sure font sizes, headers, and bullets are consistent from start to finish.</a:t>
            </a:r>
          </a:p>
          <a:p>
            <a:pPr marL="742950" lvl="1" indent="-285750">
              <a:buFont typeface="Arial" panose="020B0604020202020204" pitchFamily="34" charset="0"/>
              <a:buChar char="•"/>
            </a:pP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7184" y="1600199"/>
            <a:ext cx="6099940" cy="3438657"/>
          </a:xfrm>
          <a:prstGeom prst="rect">
            <a:avLst/>
          </a:prstGeom>
        </p:spPr>
      </p:pic>
    </p:spTree>
    <p:extLst>
      <p:ext uri="{BB962C8B-B14F-4D97-AF65-F5344CB8AC3E}">
        <p14:creationId xmlns:p14="http://schemas.microsoft.com/office/powerpoint/2010/main" val="40168094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4152</TotalTime>
  <Words>2001</Words>
  <Application>Microsoft Office PowerPoint</Application>
  <PresentationFormat>Widescreen</PresentationFormat>
  <Paragraphs>260</Paragraphs>
  <Slides>22</Slides>
  <Notes>22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Malgun Gothic</vt:lpstr>
      <vt:lpstr>Arial</vt:lpstr>
      <vt:lpstr>Book Antiqua</vt:lpstr>
      <vt:lpstr>Bradley Hand ITC</vt:lpstr>
      <vt:lpstr>Calibri</vt:lpstr>
      <vt:lpstr>Georgia</vt:lpstr>
      <vt:lpstr>Lucida Sans</vt:lpstr>
      <vt:lpstr>Lucida Sans Unicode</vt:lpstr>
      <vt:lpstr>Segoe UI</vt:lpstr>
      <vt:lpstr>Times New Roman</vt:lpstr>
      <vt:lpstr>Trebuchet MS</vt:lpstr>
      <vt:lpstr>Office Theme</vt:lpstr>
      <vt:lpstr>PowerPoint Presentation</vt:lpstr>
      <vt:lpstr>PowerPoint Presentation</vt:lpstr>
      <vt:lpstr>VISION, MISSION AND VALUES</vt:lpstr>
      <vt:lpstr>INTRODUCTION</vt:lpstr>
      <vt:lpstr>PowerPoint Presentation</vt:lpstr>
      <vt:lpstr>BRAND ELEMENTS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Ogochukwu Iwuora</dc:creator>
  <cp:lastModifiedBy>Microsoft account</cp:lastModifiedBy>
  <cp:revision>33</cp:revision>
  <dcterms:created xsi:type="dcterms:W3CDTF">2023-03-29T10:40:17Z</dcterms:created>
  <dcterms:modified xsi:type="dcterms:W3CDTF">2023-06-07T11:25:59Z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2023-03-27T00:00:00Z</vt:filetime>
  </property>
  <property fmtid="{D5CDD505-2E9C-101B-9397-08002B2CF9AE}" pid="3" name="LastSaved">
    <vt:filetime>2023-03-29T00:00:00Z</vt:filetime>
  </property>
</Properties>
</file>