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omments/modernComment_108_B451EA8B.xml" ContentType="application/vnd.ms-powerpoint.comments+xml"/>
  <Override PartName="/ppt/comments/modernComment_109_BA675A79.xml" ContentType="application/vnd.ms-powerpoint.comments+xml"/>
  <Override PartName="/ppt/comments/modernComment_102_A694C9F3.xml" ContentType="application/vnd.ms-powerpoint.comments+xml"/>
  <Override PartName="/ppt/comments/modernComment_101_ABCF591A.xml" ContentType="application/vnd.ms-powerpoint.comments+xml"/>
  <Override PartName="/ppt/comments/modernComment_103_48546CBD.xml" ContentType="application/vnd.ms-powerpoint.comments+xml"/>
  <Override PartName="/ppt/comments/modernComment_10A_36C66369.xml" ContentType="application/vnd.ms-powerpoint.comments+xml"/>
  <Override PartName="/ppt/comments/modernComment_10B_87D9D6E5.xml" ContentType="application/vnd.ms-powerpoint.comments+xml"/>
  <Override PartName="/ppt/comments/modernComment_104_BC160B2C.xml" ContentType="application/vnd.ms-powerpoint.comments+xml"/>
  <Override PartName="/ppt/comments/modernComment_105_C27764DF.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4" r:id="rId2"/>
    <p:sldId id="277" r:id="rId3"/>
    <p:sldId id="276" r:id="rId4"/>
    <p:sldId id="275" r:id="rId5"/>
    <p:sldId id="265" r:id="rId6"/>
    <p:sldId id="258" r:id="rId7"/>
    <p:sldId id="257" r:id="rId8"/>
    <p:sldId id="259" r:id="rId9"/>
    <p:sldId id="274" r:id="rId10"/>
    <p:sldId id="266" r:id="rId11"/>
    <p:sldId id="273" r:id="rId12"/>
    <p:sldId id="267" r:id="rId13"/>
    <p:sldId id="260" r:id="rId14"/>
    <p:sldId id="261" r:id="rId15"/>
    <p:sldId id="263" r:id="rId16"/>
    <p:sldId id="262" r:id="rId17"/>
    <p:sldId id="270"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5FF511-4B97-435D-8BF7-2E8DB27DF039}" name="Ogochukwu Iwuora" initials="OI" userId="S::OIwuora@fhi360.org::0901ad9d-f117-4cfb-8a1a-33ed0cac483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6E6FF"/>
    <a:srgbClr val="FFF6E6"/>
    <a:srgbClr val="E0FAE3"/>
    <a:srgbClr val="000099"/>
    <a:srgbClr val="18941B"/>
    <a:srgbClr val="FFEFD1"/>
    <a:srgbClr val="FDA7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89" autoAdjust="0"/>
    <p:restoredTop sz="94660"/>
  </p:normalViewPr>
  <p:slideViewPr>
    <p:cSldViewPr snapToGrid="0">
      <p:cViewPr varScale="1">
        <p:scale>
          <a:sx n="65" d="100"/>
          <a:sy n="65" d="100"/>
        </p:scale>
        <p:origin x="90" y="3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1866"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577F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BA5-674C-BB8C-3814D580F242}"/>
            </c:ext>
          </c:extLst>
        </c:ser>
        <c:ser>
          <c:idx val="1"/>
          <c:order val="1"/>
          <c:tx>
            <c:strRef>
              <c:f>Sheet1!$C$1</c:f>
              <c:strCache>
                <c:ptCount val="1"/>
                <c:pt idx="0">
                  <c:v>Series 2</c:v>
                </c:pt>
              </c:strCache>
            </c:strRef>
          </c:tx>
          <c:spPr>
            <a:solidFill>
              <a:srgbClr val="BBBDB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BA5-674C-BB8C-3814D580F242}"/>
            </c:ext>
          </c:extLst>
        </c:ser>
        <c:ser>
          <c:idx val="2"/>
          <c:order val="2"/>
          <c:tx>
            <c:strRef>
              <c:f>Sheet1!$D$1</c:f>
              <c:strCache>
                <c:ptCount val="1"/>
                <c:pt idx="0">
                  <c:v>Series 3</c:v>
                </c:pt>
              </c:strCache>
            </c:strRef>
          </c:tx>
          <c:spPr>
            <a:solidFill>
              <a:srgbClr val="11254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BBA5-674C-BB8C-3814D580F242}"/>
            </c:ext>
          </c:extLst>
        </c:ser>
        <c:dLbls>
          <c:dLblPos val="outEnd"/>
          <c:showLegendKey val="0"/>
          <c:showVal val="1"/>
          <c:showCatName val="0"/>
          <c:showSerName val="0"/>
          <c:showPercent val="0"/>
          <c:showBubbleSize val="0"/>
        </c:dLbls>
        <c:gapWidth val="219"/>
        <c:overlap val="-27"/>
        <c:axId val="1660049504"/>
        <c:axId val="1660051680"/>
      </c:barChart>
      <c:catAx>
        <c:axId val="166004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60051680"/>
        <c:crosses val="autoZero"/>
        <c:auto val="1"/>
        <c:lblAlgn val="ctr"/>
        <c:lblOffset val="100"/>
        <c:noMultiLvlLbl val="0"/>
      </c:catAx>
      <c:valAx>
        <c:axId val="166005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6004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Series 1</c:v>
                </c:pt>
              </c:strCache>
            </c:strRef>
          </c:tx>
          <c:spPr>
            <a:ln w="63500" cap="rnd">
              <a:solidFill>
                <a:srgbClr val="11254D"/>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D75F-4C47-A2F5-FC36EF1E1FF0}"/>
            </c:ext>
          </c:extLst>
        </c:ser>
        <c:ser>
          <c:idx val="1"/>
          <c:order val="1"/>
          <c:tx>
            <c:strRef>
              <c:f>Sheet1!$C$1</c:f>
              <c:strCache>
                <c:ptCount val="1"/>
                <c:pt idx="0">
                  <c:v>Series 2</c:v>
                </c:pt>
              </c:strCache>
            </c:strRef>
          </c:tx>
          <c:spPr>
            <a:ln w="63500" cap="rnd">
              <a:solidFill>
                <a:srgbClr val="E73439"/>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D75F-4C47-A2F5-FC36EF1E1FF0}"/>
            </c:ext>
          </c:extLst>
        </c:ser>
        <c:ser>
          <c:idx val="2"/>
          <c:order val="2"/>
          <c:tx>
            <c:strRef>
              <c:f>Sheet1!$D$1</c:f>
              <c:strCache>
                <c:ptCount val="1"/>
                <c:pt idx="0">
                  <c:v>Series 3</c:v>
                </c:pt>
              </c:strCache>
            </c:strRef>
          </c:tx>
          <c:spPr>
            <a:ln w="63500" cap="rnd">
              <a:solidFill>
                <a:srgbClr val="577F9F"/>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D75F-4C47-A2F5-FC36EF1E1FF0}"/>
            </c:ext>
          </c:extLst>
        </c:ser>
        <c:dLbls>
          <c:showLegendKey val="0"/>
          <c:showVal val="0"/>
          <c:showCatName val="0"/>
          <c:showSerName val="0"/>
          <c:showPercent val="0"/>
          <c:showBubbleSize val="0"/>
        </c:dLbls>
        <c:smooth val="0"/>
        <c:axId val="1660046784"/>
        <c:axId val="1660047872"/>
      </c:lineChart>
      <c:catAx>
        <c:axId val="166004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60047872"/>
        <c:crosses val="autoZero"/>
        <c:auto val="1"/>
        <c:lblAlgn val="ctr"/>
        <c:lblOffset val="100"/>
        <c:noMultiLvlLbl val="0"/>
      </c:catAx>
      <c:valAx>
        <c:axId val="166004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6004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a:latin typeface="Arial" panose="020B0604020202020204" pitchFamily="34" charset="0"/>
                <a:cs typeface="Arial" panose="020B0604020202020204" pitchFamily="34" charset="0"/>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rgbClr val="577F9F"/>
              </a:solidFill>
              <a:ln w="19050">
                <a:solidFill>
                  <a:schemeClr val="lt1"/>
                </a:solidFill>
              </a:ln>
              <a:effectLst/>
            </c:spPr>
            <c:extLst xmlns:c16r2="http://schemas.microsoft.com/office/drawing/2015/06/chart">
              <c:ext xmlns:c16="http://schemas.microsoft.com/office/drawing/2014/chart" uri="{C3380CC4-5D6E-409C-BE32-E72D297353CC}">
                <c16:uniqueId val="{00000001-2A0C-334C-B364-0CF353AF25AB}"/>
              </c:ext>
            </c:extLst>
          </c:dPt>
          <c:dPt>
            <c:idx val="1"/>
            <c:bubble3D val="0"/>
            <c:spPr>
              <a:solidFill>
                <a:srgbClr val="E73439"/>
              </a:solidFill>
              <a:ln w="19050">
                <a:solidFill>
                  <a:schemeClr val="lt1"/>
                </a:solidFill>
              </a:ln>
              <a:effectLst/>
            </c:spPr>
            <c:extLst xmlns:c16r2="http://schemas.microsoft.com/office/drawing/2015/06/chart">
              <c:ext xmlns:c16="http://schemas.microsoft.com/office/drawing/2014/chart" uri="{C3380CC4-5D6E-409C-BE32-E72D297353CC}">
                <c16:uniqueId val="{00000003-2A0C-334C-B364-0CF353AF25AB}"/>
              </c:ext>
            </c:extLst>
          </c:dPt>
          <c:dPt>
            <c:idx val="2"/>
            <c:bubble3D val="0"/>
            <c:spPr>
              <a:solidFill>
                <a:srgbClr val="BBBDBF"/>
              </a:solidFill>
              <a:ln w="19050">
                <a:solidFill>
                  <a:schemeClr val="lt1"/>
                </a:solidFill>
              </a:ln>
              <a:effectLst/>
            </c:spPr>
            <c:extLst xmlns:c16r2="http://schemas.microsoft.com/office/drawing/2015/06/chart">
              <c:ext xmlns:c16="http://schemas.microsoft.com/office/drawing/2014/chart" uri="{C3380CC4-5D6E-409C-BE32-E72D297353CC}">
                <c16:uniqueId val="{00000005-2A0C-334C-B364-0CF353AF25AB}"/>
              </c:ext>
            </c:extLst>
          </c:dPt>
          <c:dPt>
            <c:idx val="3"/>
            <c:bubble3D val="0"/>
            <c:spPr>
              <a:solidFill>
                <a:srgbClr val="11254D"/>
              </a:solidFill>
              <a:ln w="19050">
                <a:solidFill>
                  <a:schemeClr val="lt1"/>
                </a:solidFill>
              </a:ln>
              <a:effectLst/>
            </c:spPr>
            <c:extLst xmlns:c16r2="http://schemas.microsoft.com/office/drawing/2015/06/chart">
              <c:ext xmlns:c16="http://schemas.microsoft.com/office/drawing/2014/chart" uri="{C3380CC4-5D6E-409C-BE32-E72D297353CC}">
                <c16:uniqueId val="{00000007-2A0C-334C-B364-0CF353AF25AB}"/>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2A0C-334C-B364-0CF353AF25AB}"/>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0A_36C66369.xml><?xml version="1.0" encoding="utf-8"?>
<p188:cmLst xmlns:a="http://schemas.openxmlformats.org/drawingml/2006/main" xmlns:r="http://schemas.openxmlformats.org/officeDocument/2006/relationships" xmlns:p188="http://schemas.microsoft.com/office/powerpoint/2018/8/main">
  <p188:cm id="{62E32596-8F47-4B2C-9481-558F8D440314}" authorId="{815FF511-4B97-435D-8BF7-2E8DB27DF039}" created="2023-05-10T09:50:47.499">
    <pc:sldMkLst xmlns:pc="http://schemas.microsoft.com/office/powerpoint/2013/main/command">
      <pc:docMk/>
      <pc:sldMk cId="918971241" sldId="266"/>
    </pc:sldMkLst>
    <p188:txBody>
      <a:bodyPr/>
      <a:lstStyle/>
      <a:p>
        <a:r>
          <a:rPr lang="en-NG"/>
          <a:t>Use this special master to include a photo along with other content (e.g., bulleted text, a table, a figure, or a chart).</a:t>
        </a:r>
      </a:p>
    </p188:txBody>
  </p188:cm>
</p188:cmLst>
</file>

<file path=ppt/comments/modernComment_10B_87D9D6E5.xml><?xml version="1.0" encoding="utf-8"?>
<p188:cmLst xmlns:a="http://schemas.openxmlformats.org/drawingml/2006/main" xmlns:r="http://schemas.openxmlformats.org/officeDocument/2006/relationships" xmlns:p188="http://schemas.microsoft.com/office/powerpoint/2018/8/main">
  <p188:cm id="{597E116A-3723-4E20-9E75-E31A894816DB}" authorId="{815FF511-4B97-435D-8BF7-2E8DB27DF039}" created="2023-05-10T09:52:16.510">
    <pc:sldMkLst xmlns:pc="http://schemas.microsoft.com/office/powerpoint/2013/main/command">
      <pc:docMk/>
      <pc:sldMk cId="2279200485" sldId="267"/>
    </pc:sldMkLst>
    <p188:txBody>
      <a:bodyPr/>
      <a:lstStyle/>
      <a:p>
        <a:r>
          <a:rPr lang="en-NG"/>
          <a:t>Use this special master to include a photo along with other content (e.g., bulleted text, a table, a figure, or a chart).</a:t>
        </a:r>
      </a:p>
    </p188:txBody>
  </p188:cm>
</p188:cmLst>
</file>

<file path=ppt/comments/modernComment_101_ABCF591A.xml><?xml version="1.0" encoding="utf-8"?>
<p188:cmLst xmlns:a="http://schemas.openxmlformats.org/drawingml/2006/main" xmlns:r="http://schemas.openxmlformats.org/officeDocument/2006/relationships" xmlns:p188="http://schemas.microsoft.com/office/powerpoint/2018/8/main">
  <p188:cm id="{8ABFB1E3-CD0A-4BC7-B037-ABB56A890490}" authorId="{815FF511-4B97-435D-8BF7-2E8DB27DF039}" created="2023-05-10T09:35:55.047">
    <pc:sldMkLst xmlns:pc="http://schemas.microsoft.com/office/powerpoint/2013/main/command">
      <pc:docMk/>
      <pc:sldMk cId="2882492698" sldId="257"/>
    </pc:sldMkLst>
    <p188:txBody>
      <a:bodyPr/>
      <a:lstStyle/>
      <a:p>
        <a:r>
          <a:rPr lang="en-NG"/>
          <a:t>Use this slide for bulleted text and tables.
Select the "Click to add title" box and enter your title text. 
Select the "Click to add text" box and enter your text; the bullets and sub-bullets will automatically format. 
If the text box extends beyond the bottom of the slide, consider making a second slide or editing to reduce the amount of text. Alternatively, "Select All" of the text and click the "Decrease Font Icon" on the Home ribbon to proportionally reduce the font size of the text.</a:t>
        </a:r>
      </a:p>
    </p188:txBody>
  </p188:cm>
</p188:cmLst>
</file>

<file path=ppt/comments/modernComment_102_A694C9F3.xml><?xml version="1.0" encoding="utf-8"?>
<p188:cmLst xmlns:a="http://schemas.openxmlformats.org/drawingml/2006/main" xmlns:r="http://schemas.openxmlformats.org/officeDocument/2006/relationships" xmlns:p188="http://schemas.microsoft.com/office/powerpoint/2018/8/main">
  <p188:cm id="{F7DD666A-54AF-4C5D-AF9E-32AF92198CD5}" authorId="{815FF511-4B97-435D-8BF7-2E8DB27DF039}" created="2023-05-10T09:38:04.459">
    <pc:sldMkLst xmlns:pc="http://schemas.microsoft.com/office/powerpoint/2013/main/command">
      <pc:docMk/>
      <pc:sldMk cId="2794768883" sldId="258"/>
    </pc:sldMkLst>
    <p188:txBody>
      <a:bodyPr/>
      <a:lstStyle/>
      <a:p>
        <a:r>
          <a:rPr lang="en-NG"/>
          <a:t>Use this master for special summaries and other information that you want to highlight.</a:t>
        </a:r>
      </a:p>
    </p188:txBody>
  </p188:cm>
</p188:cmLst>
</file>

<file path=ppt/comments/modernComment_103_48546CBD.xml><?xml version="1.0" encoding="utf-8"?>
<p188:cmLst xmlns:a="http://schemas.openxmlformats.org/drawingml/2006/main" xmlns:r="http://schemas.openxmlformats.org/officeDocument/2006/relationships" xmlns:p188="http://schemas.microsoft.com/office/powerpoint/2018/8/main">
  <p188:cm id="{8684EF8A-29AE-43DF-95BF-1FC4F6FC0731}" authorId="{815FF511-4B97-435D-8BF7-2E8DB27DF039}" created="2023-05-10T09:39:10.923">
    <pc:sldMkLst xmlns:pc="http://schemas.microsoft.com/office/powerpoint/2013/main/command">
      <pc:docMk/>
      <pc:sldMk cId="1213492413" sldId="259"/>
    </pc:sldMkLst>
    <p188:txBody>
      <a:bodyPr/>
      <a:lstStyle/>
      <a:p>
        <a:r>
          <a:rPr lang="en-NG"/>
          <a:t>Use this special master to include a photo along with other content (e.g., bulleted text, a table, a figure, or a chart).</a:t>
        </a:r>
      </a:p>
    </p188:txBody>
  </p188:cm>
</p188:cmLst>
</file>

<file path=ppt/comments/modernComment_104_BC160B2C.xml><?xml version="1.0" encoding="utf-8"?>
<p188:cmLst xmlns:a="http://schemas.openxmlformats.org/drawingml/2006/main" xmlns:r="http://schemas.openxmlformats.org/officeDocument/2006/relationships" xmlns:p188="http://schemas.microsoft.com/office/powerpoint/2018/8/main">
  <p188:cm id="{99A24022-E53B-4FC7-86E0-D5C6510E1691}" authorId="{815FF511-4B97-435D-8BF7-2E8DB27DF039}" created="2023-05-10T09:53:49.380">
    <pc:sldMkLst xmlns:pc="http://schemas.microsoft.com/office/powerpoint/2013/main/command">
      <pc:docMk/>
      <pc:sldMk cId="3155561260" sldId="260"/>
    </pc:sldMkLst>
    <p188:txBody>
      <a:bodyPr/>
      <a:lstStyle/>
      <a:p>
        <a:r>
          <a:rPr lang="en-NG"/>
          <a:t>Use either the lemon layout for figures and charts.</a:t>
        </a:r>
      </a:p>
    </p188:txBody>
  </p188:cm>
</p188:cmLst>
</file>

<file path=ppt/comments/modernComment_105_C27764DF.xml><?xml version="1.0" encoding="utf-8"?>
<p188:cmLst xmlns:a="http://schemas.openxmlformats.org/drawingml/2006/main" xmlns:r="http://schemas.openxmlformats.org/officeDocument/2006/relationships" xmlns:p188="http://schemas.microsoft.com/office/powerpoint/2018/8/main">
  <p188:cm id="{C149C067-FBD6-4BF1-9666-40F9E4BE2355}" authorId="{815FF511-4B97-435D-8BF7-2E8DB27DF039}" created="2023-05-10T09:48:52.142">
    <pc:sldMkLst xmlns:pc="http://schemas.microsoft.com/office/powerpoint/2013/main/command">
      <pc:docMk/>
      <pc:sldMk cId="3262604511" sldId="261"/>
    </pc:sldMkLst>
    <p188:txBody>
      <a:bodyPr/>
      <a:lstStyle/>
      <a:p>
        <a:r>
          <a:rPr lang="en-NG"/>
          <a:t>Use this custom master for inserted graphics that don't mesh visually with the color scheme on the other slide masters.</a:t>
        </a:r>
      </a:p>
    </p188:txBody>
  </p188:cm>
</p188:cmLst>
</file>

<file path=ppt/comments/modernComment_108_B451EA8B.xml><?xml version="1.0" encoding="utf-8"?>
<p188:cmLst xmlns:a="http://schemas.openxmlformats.org/drawingml/2006/main" xmlns:r="http://schemas.openxmlformats.org/officeDocument/2006/relationships" xmlns:p188="http://schemas.microsoft.com/office/powerpoint/2018/8/main">
  <p188:cm id="{70578110-8CB8-4A2D-9972-4B5ED2BF5A33}" authorId="{815FF511-4B97-435D-8BF7-2E8DB27DF039}" created="2023-05-10T09:30:19.422">
    <pc:sldMkLst xmlns:pc="http://schemas.microsoft.com/office/powerpoint/2013/main/command">
      <pc:docMk/>
      <pc:sldMk cId="3025267339" sldId="264"/>
    </pc:sldMkLst>
    <p188:txBody>
      <a:bodyPr/>
      <a:lstStyle/>
      <a:p>
        <a:r>
          <a:rPr lang="en-NG"/>
          <a:t>This is the CCM template for wide-format presentations
Use this master for the presentation title.
If adding partner logos: 
select VIEW Slide Master 
move the CCM, Coat of Arm and Global Fund logos to the left and add partner logo(s) on the right</a:t>
        </a:r>
      </a:p>
    </p188:txBody>
  </p188:cm>
</p188:cmLst>
</file>

<file path=ppt/comments/modernComment_109_BA675A79.xml><?xml version="1.0" encoding="utf-8"?>
<p188:cmLst xmlns:a="http://schemas.openxmlformats.org/drawingml/2006/main" xmlns:r="http://schemas.openxmlformats.org/officeDocument/2006/relationships" xmlns:p188="http://schemas.microsoft.com/office/powerpoint/2018/8/main">
  <p188:cm id="{BC3E3F67-2BA3-494A-A27C-0F6CDEBB0E72}" authorId="{815FF511-4B97-435D-8BF7-2E8DB27DF039}" created="2023-05-10T09:35:00.893">
    <pc:sldMkLst xmlns:pc="http://schemas.microsoft.com/office/powerpoint/2013/main/command">
      <pc:docMk/>
      <pc:sldMk cId="3127335545" sldId="265"/>
    </pc:sldMkLst>
    <p188:txBody>
      <a:bodyPr/>
      <a:lstStyle/>
      <a:p>
        <a:r>
          <a:rPr lang="en-NG"/>
          <a:t>Use this master for section dividers, use the "title slide breaker" to introduce the topic of the next section"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F204B4-6969-4C43-9057-50F0751E2590}" type="datetimeFigureOut">
              <a:rPr lang="en-US" smtClean="0"/>
              <a:t>5/30/2023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8F4EC8-4285-4A59-BCDB-19EDF8D6C15D}" type="slidenum">
              <a:rPr lang="en-US" smtClean="0"/>
              <a:t>‹#›</a:t>
            </a:fld>
            <a:endParaRPr lang="en-US"/>
          </a:p>
        </p:txBody>
      </p:sp>
    </p:spTree>
    <p:extLst>
      <p:ext uri="{BB962C8B-B14F-4D97-AF65-F5344CB8AC3E}">
        <p14:creationId xmlns:p14="http://schemas.microsoft.com/office/powerpoint/2010/main" val="49625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www.youtube.com/channel/UCjfJ_gr9LUujt3IsTfeDvkg"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epicproject.blog/" TargetMode="External"/><Relationship Id="rId5" Type="http://schemas.openxmlformats.org/officeDocument/2006/relationships/hyperlink" Target="https://www.facebook.com/theEpiCproj/" TargetMode="External"/><Relationship Id="rId4" Type="http://schemas.openxmlformats.org/officeDocument/2006/relationships/hyperlink" Target="https://twitter.com/EpiCproj" TargetMode="Externa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478232"/>
            <a:ext cx="9144000" cy="955895"/>
          </a:xfrm>
        </p:spPr>
        <p:txBody>
          <a:bodyPr/>
          <a:lstStyle>
            <a:lvl1pPr marL="0" indent="0" algn="l">
              <a:buNone/>
              <a:defRPr sz="2400">
                <a:solidFill>
                  <a:schemeClr val="bg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Line</a:t>
            </a:r>
          </a:p>
        </p:txBody>
      </p:sp>
      <p:cxnSp>
        <p:nvCxnSpPr>
          <p:cNvPr id="8" name="Straight Connector 7"/>
          <p:cNvCxnSpPr/>
          <p:nvPr userDrawn="1"/>
        </p:nvCxnSpPr>
        <p:spPr>
          <a:xfrm>
            <a:off x="1524000" y="3287079"/>
            <a:ext cx="3835791"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hasCustomPrompt="1"/>
          </p:nvPr>
        </p:nvSpPr>
        <p:spPr>
          <a:xfrm>
            <a:off x="1524000" y="997871"/>
            <a:ext cx="10515600" cy="1325563"/>
          </a:xfrm>
        </p:spPr>
        <p:txBody>
          <a:bodyPr/>
          <a:lstStyle>
            <a:lvl1pPr>
              <a:defRPr baseline="0">
                <a:solidFill>
                  <a:schemeClr val="bg1"/>
                </a:solidFill>
              </a:defRPr>
            </a:lvl1pPr>
          </a:lstStyle>
          <a:p>
            <a:r>
              <a:rPr lang="en-US" dirty="0"/>
              <a:t>Slide Title Here</a:t>
            </a:r>
          </a:p>
        </p:txBody>
      </p:sp>
    </p:spTree>
    <p:extLst>
      <p:ext uri="{BB962C8B-B14F-4D97-AF65-F5344CB8AC3E}">
        <p14:creationId xmlns:p14="http://schemas.microsoft.com/office/powerpoint/2010/main" val="105586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793955" y="4273447"/>
            <a:ext cx="10515600" cy="1325563"/>
          </a:xfrm>
        </p:spPr>
        <p:txBody>
          <a:bodyPr/>
          <a:lstStyle>
            <a:lvl1pPr>
              <a:defRPr baseline="0">
                <a:solidFill>
                  <a:schemeClr val="bg1"/>
                </a:solidFill>
                <a:latin typeface="Georgia" panose="02040502050405020303" pitchFamily="18" charset="0"/>
              </a:defRPr>
            </a:lvl1pPr>
          </a:lstStyle>
          <a:p>
            <a:r>
              <a:rPr lang="en-US" dirty="0"/>
              <a:t>Title Slide Breaker</a:t>
            </a:r>
          </a:p>
        </p:txBody>
      </p:sp>
    </p:spTree>
    <p:extLst>
      <p:ext uri="{BB962C8B-B14F-4D97-AF65-F5344CB8AC3E}">
        <p14:creationId xmlns:p14="http://schemas.microsoft.com/office/powerpoint/2010/main" val="426124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0" y="0"/>
            <a:ext cx="12192000" cy="6756400"/>
          </a:xfrm>
          <a:blipFill>
            <a:blip r:embed="rId3"/>
            <a:stretch>
              <a:fillRect/>
            </a:stretch>
          </a:blipFill>
        </p:spPr>
        <p:txBody>
          <a:bodyPr/>
          <a:lstStyle>
            <a:lvl1pPr marL="0" indent="0">
              <a:buNone/>
              <a:defRPr baseline="0">
                <a:solidFill>
                  <a:schemeClr val="bg1"/>
                </a:solidFill>
                <a:latin typeface="Georgia" panose="02040502050405020303" pitchFamily="18" charset="0"/>
              </a:defRPr>
            </a:lvl1pPr>
          </a:lstStyle>
          <a:p>
            <a:r>
              <a:rPr lang="en-US" dirty="0"/>
              <a:t>                                                                   </a:t>
            </a:r>
          </a:p>
          <a:p>
            <a:r>
              <a:rPr lang="en-US" dirty="0"/>
              <a:t>                                                                     </a:t>
            </a:r>
          </a:p>
          <a:p>
            <a:endParaRPr lang="en-US" dirty="0"/>
          </a:p>
          <a:p>
            <a:endParaRPr lang="en-US" dirty="0"/>
          </a:p>
          <a:p>
            <a:r>
              <a:rPr lang="en-US" dirty="0"/>
              <a:t>                                                                  Picture Here</a:t>
            </a:r>
          </a:p>
        </p:txBody>
      </p:sp>
      <p:sp>
        <p:nvSpPr>
          <p:cNvPr id="11" name="Text Placeholder 10"/>
          <p:cNvSpPr>
            <a:spLocks noGrp="1"/>
          </p:cNvSpPr>
          <p:nvPr>
            <p:ph type="body" sz="quarter" idx="11" hasCustomPrompt="1"/>
          </p:nvPr>
        </p:nvSpPr>
        <p:spPr>
          <a:xfrm>
            <a:off x="1023582" y="273050"/>
            <a:ext cx="3657956" cy="900113"/>
          </a:xfrm>
        </p:spPr>
        <p:txBody>
          <a:bodyPr/>
          <a:lstStyle>
            <a:lvl1pPr marL="0" indent="0">
              <a:buNone/>
              <a:defRPr b="1">
                <a:solidFill>
                  <a:schemeClr val="accent6">
                    <a:lumMod val="75000"/>
                  </a:schemeClr>
                </a:solidFill>
                <a:latin typeface="Georgia" panose="02040502050405020303" pitchFamily="18" charset="0"/>
              </a:defRPr>
            </a:lvl1pPr>
          </a:lstStyle>
          <a:p>
            <a:pPr lvl="0"/>
            <a:r>
              <a:rPr lang="en-US" dirty="0"/>
              <a:t>Click to edit Master title style</a:t>
            </a:r>
          </a:p>
        </p:txBody>
      </p:sp>
      <p:sp>
        <p:nvSpPr>
          <p:cNvPr id="13" name="Text Placeholder 12"/>
          <p:cNvSpPr>
            <a:spLocks noGrp="1"/>
          </p:cNvSpPr>
          <p:nvPr>
            <p:ph type="body" sz="quarter" idx="12"/>
          </p:nvPr>
        </p:nvSpPr>
        <p:spPr>
          <a:xfrm>
            <a:off x="1023938" y="1365250"/>
            <a:ext cx="3657600" cy="722313"/>
          </a:xfrm>
        </p:spPr>
        <p:txBody>
          <a:bodyPr>
            <a:noAutofit/>
          </a:bodyPr>
          <a:lstStyle>
            <a:lvl1pPr marL="0" indent="0">
              <a:buNone/>
              <a:defRPr sz="2000" b="1">
                <a:latin typeface="Georgia" panose="02040502050405020303" pitchFamily="18" charset="0"/>
              </a:defRPr>
            </a:lvl1pPr>
          </a:lstStyle>
          <a:p>
            <a:pPr lvl="0"/>
            <a:r>
              <a:rPr lang="en-US" dirty="0"/>
              <a:t>Click to edit Master text styles</a:t>
            </a:r>
          </a:p>
        </p:txBody>
      </p:sp>
      <p:sp>
        <p:nvSpPr>
          <p:cNvPr id="15" name="Content Placeholder 14"/>
          <p:cNvSpPr>
            <a:spLocks noGrp="1"/>
          </p:cNvSpPr>
          <p:nvPr>
            <p:ph sz="quarter" idx="13"/>
          </p:nvPr>
        </p:nvSpPr>
        <p:spPr>
          <a:xfrm>
            <a:off x="1023938" y="2265363"/>
            <a:ext cx="3657600" cy="3043616"/>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01803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483221" cy="1325563"/>
          </a:xfrm>
        </p:spPr>
        <p:txBody>
          <a:bodyPr/>
          <a:lstStyle>
            <a:lvl1pPr>
              <a:defRPr baseline="0">
                <a:solidFill>
                  <a:srgbClr val="18941B"/>
                </a:solidFill>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838200" y="1825625"/>
            <a:ext cx="8483221"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29133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366612" cy="1325563"/>
          </a:xfrm>
        </p:spPr>
        <p:txBody>
          <a:bodyPr/>
          <a:lstStyle>
            <a:lvl1pPr>
              <a:defRPr baseline="0">
                <a:solidFill>
                  <a:srgbClr val="18941B"/>
                </a:solidFill>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838200" y="1825625"/>
            <a:ext cx="10366612"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88191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00090" y="2255439"/>
            <a:ext cx="4531720" cy="1497696"/>
          </a:xfrm>
        </p:spPr>
        <p:txBody>
          <a:bodyPr anchor="b">
            <a:noAutofit/>
          </a:bodyPr>
          <a:lstStyle>
            <a:lvl1pPr>
              <a:defRPr sz="3600" baseline="0">
                <a:solidFill>
                  <a:srgbClr val="18941B"/>
                </a:solidFill>
                <a:latin typeface="Georgia" panose="02040502050405020303" pitchFamily="18" charset="0"/>
              </a:defRPr>
            </a:lvl1pPr>
          </a:lstStyle>
          <a:p>
            <a:r>
              <a:rPr lang="en-US" dirty="0"/>
              <a:t>CLICK TO EDIT MASTER TITLE STYLE</a:t>
            </a:r>
          </a:p>
        </p:txBody>
      </p:sp>
      <p:sp>
        <p:nvSpPr>
          <p:cNvPr id="3" name="Text Placeholder 2"/>
          <p:cNvSpPr>
            <a:spLocks noGrp="1"/>
          </p:cNvSpPr>
          <p:nvPr>
            <p:ph type="body" idx="1"/>
          </p:nvPr>
        </p:nvSpPr>
        <p:spPr>
          <a:xfrm>
            <a:off x="6646460" y="331105"/>
            <a:ext cx="4700989" cy="6097830"/>
          </a:xfrm>
        </p:spPr>
        <p:txBody>
          <a:bodyPr/>
          <a:lstStyle>
            <a:lvl1pPr marL="0" indent="0">
              <a:buNone/>
              <a:defRPr sz="2400">
                <a:solidFill>
                  <a:schemeClr val="tx1"/>
                </a:solidFill>
                <a:latin typeface="Georgia" panose="02040502050405020303"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777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03760" y="406068"/>
            <a:ext cx="6850039" cy="1325563"/>
          </a:xfrm>
        </p:spPr>
        <p:txBody>
          <a:bodyPr/>
          <a:lstStyle>
            <a:lvl1pPr>
              <a:defRPr baseline="0">
                <a:solidFill>
                  <a:srgbClr val="18941B"/>
                </a:solidFill>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4503760" y="1839274"/>
            <a:ext cx="6850039" cy="4351338"/>
          </a:xfrm>
        </p:spPr>
        <p:txBody>
          <a:bodyPr/>
          <a:lstStyle>
            <a:lvl1pPr>
              <a:defRPr>
                <a:solidFill>
                  <a:schemeClr val="tx1"/>
                </a:solidFill>
                <a:latin typeface="Georgia" panose="02040502050405020303" pitchFamily="18" charset="0"/>
              </a:defRPr>
            </a:lvl1pPr>
            <a:lvl2pPr>
              <a:defRPr>
                <a:solidFill>
                  <a:schemeClr val="tx1"/>
                </a:solidFill>
                <a:latin typeface="Georgia" panose="02040502050405020303" pitchFamily="18" charset="0"/>
              </a:defRPr>
            </a:lvl2pPr>
            <a:lvl3pPr>
              <a:defRPr>
                <a:solidFill>
                  <a:schemeClr val="tx1"/>
                </a:solidFill>
                <a:latin typeface="Georgia" panose="02040502050405020303" pitchFamily="18" charset="0"/>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60545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5217" y="419716"/>
            <a:ext cx="6850039" cy="1325563"/>
          </a:xfrm>
        </p:spPr>
        <p:txBody>
          <a:bodyPr/>
          <a:lstStyle>
            <a:lvl1pPr>
              <a:defRPr baseline="0">
                <a:solidFill>
                  <a:srgbClr val="18941B"/>
                </a:solidFill>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805217" y="1880217"/>
            <a:ext cx="6850039" cy="4351338"/>
          </a:xfrm>
        </p:spPr>
        <p:txBody>
          <a:bodyPr/>
          <a:lstStyle>
            <a:lvl1pPr>
              <a:defRPr>
                <a:solidFill>
                  <a:schemeClr val="tx1"/>
                </a:solidFill>
                <a:latin typeface="Georgia" panose="02040502050405020303" pitchFamily="18" charset="0"/>
              </a:defRPr>
            </a:lvl1pPr>
            <a:lvl2pPr>
              <a:defRPr>
                <a:solidFill>
                  <a:schemeClr val="tx1"/>
                </a:solidFill>
                <a:latin typeface="Georgia" panose="02040502050405020303" pitchFamily="18" charset="0"/>
              </a:defRPr>
            </a:lvl2pPr>
            <a:lvl3pPr>
              <a:defRPr>
                <a:solidFill>
                  <a:schemeClr val="tx1"/>
                </a:solidFill>
                <a:latin typeface="Georgia" panose="02040502050405020303" pitchFamily="18" charset="0"/>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6" name="Picture Placeholder 5"/>
          <p:cNvSpPr>
            <a:spLocks noGrp="1"/>
          </p:cNvSpPr>
          <p:nvPr>
            <p:ph type="pic" sz="quarter" idx="10"/>
          </p:nvPr>
        </p:nvSpPr>
        <p:spPr>
          <a:xfrm>
            <a:off x="9247803" y="2418325"/>
            <a:ext cx="1857733" cy="1578487"/>
          </a:xfrm>
        </p:spPr>
        <p:txBody>
          <a:bodyPr/>
          <a:lstStyle>
            <a:lvl1pPr marL="0" indent="0">
              <a:buNone/>
              <a:defRPr/>
            </a:lvl1pPr>
          </a:lstStyle>
          <a:p>
            <a:endParaRPr lang="en-US" dirty="0"/>
          </a:p>
        </p:txBody>
      </p:sp>
    </p:spTree>
    <p:extLst>
      <p:ext uri="{BB962C8B-B14F-4D97-AF65-F5344CB8AC3E}">
        <p14:creationId xmlns:p14="http://schemas.microsoft.com/office/powerpoint/2010/main" val="2477475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txBox="1">
            <a:spLocks/>
          </p:cNvSpPr>
          <p:nvPr userDrawn="1"/>
        </p:nvSpPr>
        <p:spPr>
          <a:xfrm>
            <a:off x="1140725" y="3647910"/>
            <a:ext cx="4279711" cy="2033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bg1"/>
                </a:solidFill>
                <a:latin typeface="Georgia" panose="02040502050405020303" pitchFamily="18" charset="0"/>
                <a:ea typeface="+mj-ea"/>
                <a:cs typeface="+mj-cs"/>
              </a:defRPr>
            </a:lvl1pPr>
          </a:lstStyle>
          <a:p>
            <a:pPr lvl="0"/>
            <a:endParaRPr lang="en-US" sz="3200" dirty="0">
              <a:solidFill>
                <a:srgbClr val="18941B"/>
              </a:solidFill>
            </a:endParaRPr>
          </a:p>
        </p:txBody>
      </p:sp>
      <p:sp>
        <p:nvSpPr>
          <p:cNvPr id="7" name="Content Placeholder 6"/>
          <p:cNvSpPr>
            <a:spLocks noGrp="1"/>
          </p:cNvSpPr>
          <p:nvPr>
            <p:ph sz="quarter" idx="10"/>
          </p:nvPr>
        </p:nvSpPr>
        <p:spPr>
          <a:xfrm>
            <a:off x="6332561" y="4471805"/>
            <a:ext cx="5377217" cy="2033588"/>
          </a:xfrm>
        </p:spPr>
        <p:txBody>
          <a:bodyPr/>
          <a:lstStyle>
            <a:lvl1pPr marL="0" indent="0">
              <a:buNone/>
              <a:defRPr/>
            </a:lvl1pPr>
          </a:lstStyle>
          <a:p>
            <a:pPr lvl="0"/>
            <a:r>
              <a:rPr lang="en-US" dirty="0"/>
              <a:t>Click to edit Master text styles</a:t>
            </a:r>
          </a:p>
        </p:txBody>
      </p:sp>
      <p:sp>
        <p:nvSpPr>
          <p:cNvPr id="11" name="Text Placeholder 10"/>
          <p:cNvSpPr>
            <a:spLocks noGrp="1"/>
          </p:cNvSpPr>
          <p:nvPr>
            <p:ph type="body" sz="quarter" idx="12" hasCustomPrompt="1"/>
          </p:nvPr>
        </p:nvSpPr>
        <p:spPr>
          <a:xfrm>
            <a:off x="668338" y="4471805"/>
            <a:ext cx="4613275" cy="203358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dirty="0">
                <a:solidFill>
                  <a:srgbClr val="18941B"/>
                </a:solidFill>
              </a:rPr>
              <a:t>Side Title Goes Here. Georgia, 24PT, All Caps</a:t>
            </a:r>
            <a:r>
              <a:rPr lang="en-US" sz="3200" baseline="0" dirty="0">
                <a:solidFill>
                  <a:srgbClr val="18941B"/>
                </a:solidFill>
              </a:rPr>
              <a:t> Green</a:t>
            </a:r>
            <a:endParaRPr lang="en-US" sz="3200" dirty="0">
              <a:solidFill>
                <a:srgbClr val="18941B"/>
              </a:solidFill>
            </a:endParaRPr>
          </a:p>
          <a:p>
            <a:pPr lvl="0"/>
            <a:endParaRPr lang="en-US" dirty="0"/>
          </a:p>
        </p:txBody>
      </p:sp>
      <p:sp>
        <p:nvSpPr>
          <p:cNvPr id="3" name="Picture Placeholder 2"/>
          <p:cNvSpPr>
            <a:spLocks noGrp="1"/>
          </p:cNvSpPr>
          <p:nvPr>
            <p:ph type="pic" sz="quarter" idx="13"/>
          </p:nvPr>
        </p:nvSpPr>
        <p:spPr>
          <a:xfrm>
            <a:off x="5118100" y="1666875"/>
            <a:ext cx="2226597" cy="1327048"/>
          </a:xfrm>
        </p:spPr>
        <p:txBody>
          <a:bodyPr/>
          <a:lstStyle/>
          <a:p>
            <a:endParaRPr lang="en-US"/>
          </a:p>
        </p:txBody>
      </p:sp>
    </p:spTree>
    <p:extLst>
      <p:ext uri="{BB962C8B-B14F-4D97-AF65-F5344CB8AC3E}">
        <p14:creationId xmlns:p14="http://schemas.microsoft.com/office/powerpoint/2010/main" val="4124642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46830" y="214786"/>
            <a:ext cx="9144000" cy="740557"/>
          </a:xfrm>
        </p:spPr>
        <p:txBody>
          <a:bodyPr anchor="b">
            <a:normAutofit/>
          </a:bodyPr>
          <a:lstStyle>
            <a:lvl1pPr algn="ctr">
              <a:defRPr sz="3600" baseline="0">
                <a:solidFill>
                  <a:schemeClr val="tx1"/>
                </a:solidFill>
                <a:latin typeface="Georgia" panose="02040502050405020303" pitchFamily="18" charset="0"/>
              </a:defRPr>
            </a:lvl1pPr>
          </a:lstStyle>
          <a:p>
            <a:r>
              <a:rPr lang="en-US" dirty="0"/>
              <a:t>Stay Connected</a:t>
            </a:r>
          </a:p>
        </p:txBody>
      </p:sp>
      <p:pic>
        <p:nvPicPr>
          <p:cNvPr id="7" name="Picture 6" descr="A picture containing background pattern&#10;&#10;Description automatically generated">
            <a:extLst>
              <a:ext uri="{FF2B5EF4-FFF2-40B4-BE49-F238E27FC236}">
                <a16:creationId xmlns:a16="http://schemas.microsoft.com/office/drawing/2014/main" xmlns="" id="{A2706FA6-D5B3-0EBC-FF90-03D396354CF8}"/>
              </a:ext>
            </a:extLst>
          </p:cNvPr>
          <p:cNvPicPr>
            <a:picLocks noChangeAspect="1"/>
          </p:cNvPicPr>
          <p:nvPr userDrawn="1"/>
        </p:nvPicPr>
        <p:blipFill rotWithShape="1">
          <a:blip r:embed="rId3"/>
          <a:srcRect t="53685" r="82500" b="32834"/>
          <a:stretch/>
        </p:blipFill>
        <p:spPr>
          <a:xfrm>
            <a:off x="6096480" y="2618155"/>
            <a:ext cx="1967727" cy="852677"/>
          </a:xfrm>
          <a:prstGeom prst="rect">
            <a:avLst/>
          </a:prstGeom>
        </p:spPr>
      </p:pic>
      <p:pic>
        <p:nvPicPr>
          <p:cNvPr id="9" name="Picture 8" descr="A picture containing background pattern&#10;&#10;Description automatically generated">
            <a:extLst>
              <a:ext uri="{FF2B5EF4-FFF2-40B4-BE49-F238E27FC236}">
                <a16:creationId xmlns:a16="http://schemas.microsoft.com/office/drawing/2014/main" xmlns="" id="{2EC26F58-9BCB-2FE7-F817-D3BA2D1CE726}"/>
              </a:ext>
            </a:extLst>
          </p:cNvPr>
          <p:cNvPicPr>
            <a:picLocks noChangeAspect="1"/>
          </p:cNvPicPr>
          <p:nvPr userDrawn="1"/>
        </p:nvPicPr>
        <p:blipFill rotWithShape="1">
          <a:blip r:embed="rId3"/>
          <a:srcRect t="38036" r="82500" b="46315"/>
          <a:stretch/>
        </p:blipFill>
        <p:spPr>
          <a:xfrm>
            <a:off x="4326503" y="3658145"/>
            <a:ext cx="1964777" cy="988256"/>
          </a:xfrm>
          <a:prstGeom prst="rect">
            <a:avLst/>
          </a:prstGeom>
        </p:spPr>
      </p:pic>
      <p:pic>
        <p:nvPicPr>
          <p:cNvPr id="10" name="Picture 9" descr="A picture containing background pattern&#10;&#10;Description automatically generated">
            <a:extLst>
              <a:ext uri="{FF2B5EF4-FFF2-40B4-BE49-F238E27FC236}">
                <a16:creationId xmlns:a16="http://schemas.microsoft.com/office/drawing/2014/main" xmlns="" id="{926E52D4-B9F7-C779-15F9-6085DD7F24E2}"/>
              </a:ext>
            </a:extLst>
          </p:cNvPr>
          <p:cNvPicPr>
            <a:picLocks noChangeAspect="1"/>
          </p:cNvPicPr>
          <p:nvPr userDrawn="1"/>
        </p:nvPicPr>
        <p:blipFill rotWithShape="1">
          <a:blip r:embed="rId3"/>
          <a:srcRect t="67895" r="82500" b="16693"/>
          <a:stretch/>
        </p:blipFill>
        <p:spPr>
          <a:xfrm>
            <a:off x="6096480" y="1633526"/>
            <a:ext cx="1967727" cy="974783"/>
          </a:xfrm>
          <a:prstGeom prst="rect">
            <a:avLst/>
          </a:prstGeom>
        </p:spPr>
      </p:pic>
      <p:pic>
        <p:nvPicPr>
          <p:cNvPr id="11" name="Picture 10" descr="A picture containing background pattern&#10;&#10;Description automatically generated">
            <a:extLst>
              <a:ext uri="{FF2B5EF4-FFF2-40B4-BE49-F238E27FC236}">
                <a16:creationId xmlns:a16="http://schemas.microsoft.com/office/drawing/2014/main" xmlns="" id="{EC29F7A4-D1A8-499E-1C0B-102C98CE4E64}"/>
              </a:ext>
            </a:extLst>
          </p:cNvPr>
          <p:cNvPicPr>
            <a:picLocks noChangeAspect="1"/>
          </p:cNvPicPr>
          <p:nvPr userDrawn="1"/>
        </p:nvPicPr>
        <p:blipFill rotWithShape="1">
          <a:blip r:embed="rId3"/>
          <a:srcRect r="82500" b="60983"/>
          <a:stretch/>
        </p:blipFill>
        <p:spPr>
          <a:xfrm>
            <a:off x="2427042" y="1084665"/>
            <a:ext cx="1964777" cy="2464078"/>
          </a:xfrm>
          <a:prstGeom prst="rect">
            <a:avLst/>
          </a:prstGeom>
        </p:spPr>
      </p:pic>
      <p:sp>
        <p:nvSpPr>
          <p:cNvPr id="12" name="Title 5">
            <a:extLst>
              <a:ext uri="{FF2B5EF4-FFF2-40B4-BE49-F238E27FC236}">
                <a16:creationId xmlns:a16="http://schemas.microsoft.com/office/drawing/2014/main" xmlns="" id="{A44DCAA3-C403-914D-98D0-85A03F5CA11C}"/>
              </a:ext>
            </a:extLst>
          </p:cNvPr>
          <p:cNvSpPr txBox="1">
            <a:spLocks/>
          </p:cNvSpPr>
          <p:nvPr userDrawn="1"/>
        </p:nvSpPr>
        <p:spPr>
          <a:xfrm>
            <a:off x="4131704" y="1922062"/>
            <a:ext cx="3546459" cy="3760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i="0" kern="1200">
                <a:solidFill>
                  <a:srgbClr val="577F9F"/>
                </a:solidFill>
                <a:latin typeface="Arial" panose="020B0604020202020204" pitchFamily="34" charset="0"/>
                <a:ea typeface="+mj-ea"/>
                <a:cs typeface="Arial" panose="020B0604020202020204" pitchFamily="34" charset="0"/>
              </a:defRPr>
            </a:lvl1pPr>
          </a:lstStyle>
          <a:p>
            <a:r>
              <a:rPr lang="en-US" sz="2000" b="0" dirty="0">
                <a:solidFill>
                  <a:schemeClr val="accent6">
                    <a:lumMod val="75000"/>
                  </a:schemeClr>
                </a:solidFill>
                <a:latin typeface="Georgia" panose="02040502050405020303" pitchFamily="18" charset="0"/>
                <a:hlinkClick r:id="rId4"/>
              </a:rPr>
              <a:t>CCM Twitter</a:t>
            </a:r>
            <a:endParaRPr lang="en-US" sz="2000" b="0" dirty="0">
              <a:solidFill>
                <a:schemeClr val="accent6">
                  <a:lumMod val="75000"/>
                </a:schemeClr>
              </a:solidFill>
              <a:latin typeface="Georgia" panose="02040502050405020303" pitchFamily="18" charset="0"/>
            </a:endParaRPr>
          </a:p>
        </p:txBody>
      </p:sp>
      <p:sp>
        <p:nvSpPr>
          <p:cNvPr id="13" name="Title 5">
            <a:extLst>
              <a:ext uri="{FF2B5EF4-FFF2-40B4-BE49-F238E27FC236}">
                <a16:creationId xmlns:a16="http://schemas.microsoft.com/office/drawing/2014/main" xmlns="" id="{4696A683-15CF-5579-A847-6D83B0BD3B4D}"/>
              </a:ext>
            </a:extLst>
          </p:cNvPr>
          <p:cNvSpPr txBox="1">
            <a:spLocks/>
          </p:cNvSpPr>
          <p:nvPr userDrawn="1"/>
        </p:nvSpPr>
        <p:spPr>
          <a:xfrm>
            <a:off x="4131703" y="2856477"/>
            <a:ext cx="3546459" cy="3760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i="0" kern="1200">
                <a:solidFill>
                  <a:srgbClr val="577F9F"/>
                </a:solidFill>
                <a:latin typeface="Arial" panose="020B0604020202020204" pitchFamily="34" charset="0"/>
                <a:ea typeface="+mj-ea"/>
                <a:cs typeface="Arial" panose="020B0604020202020204" pitchFamily="34" charset="0"/>
              </a:defRPr>
            </a:lvl1pPr>
          </a:lstStyle>
          <a:p>
            <a:r>
              <a:rPr lang="en-US" sz="2000" b="0" dirty="0">
                <a:solidFill>
                  <a:schemeClr val="accent6">
                    <a:lumMod val="75000"/>
                  </a:schemeClr>
                </a:solidFill>
                <a:latin typeface="Georgia" panose="02040502050405020303" pitchFamily="18" charset="0"/>
                <a:hlinkClick r:id="rId5"/>
              </a:rPr>
              <a:t>CCM Facebook</a:t>
            </a:r>
            <a:endParaRPr lang="en-US" sz="2000" b="0" dirty="0">
              <a:solidFill>
                <a:schemeClr val="accent6">
                  <a:lumMod val="75000"/>
                </a:schemeClr>
              </a:solidFill>
              <a:latin typeface="Georgia" panose="02040502050405020303" pitchFamily="18" charset="0"/>
            </a:endParaRPr>
          </a:p>
        </p:txBody>
      </p:sp>
      <p:sp>
        <p:nvSpPr>
          <p:cNvPr id="14" name="Title 5">
            <a:extLst>
              <a:ext uri="{FF2B5EF4-FFF2-40B4-BE49-F238E27FC236}">
                <a16:creationId xmlns:a16="http://schemas.microsoft.com/office/drawing/2014/main" xmlns="" id="{E1775F7F-A2D6-D7DE-113A-761C0C2B4256}"/>
              </a:ext>
            </a:extLst>
          </p:cNvPr>
          <p:cNvSpPr txBox="1">
            <a:spLocks/>
          </p:cNvSpPr>
          <p:nvPr userDrawn="1"/>
        </p:nvSpPr>
        <p:spPr>
          <a:xfrm>
            <a:off x="6031166" y="3984872"/>
            <a:ext cx="3546459" cy="3760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i="0" kern="1200">
                <a:solidFill>
                  <a:srgbClr val="577F9F"/>
                </a:solidFill>
                <a:latin typeface="Arial" panose="020B0604020202020204" pitchFamily="34" charset="0"/>
                <a:ea typeface="+mj-ea"/>
                <a:cs typeface="Arial" panose="020B0604020202020204" pitchFamily="34" charset="0"/>
              </a:defRPr>
            </a:lvl1pPr>
          </a:lstStyle>
          <a:p>
            <a:r>
              <a:rPr lang="en-US" sz="2000" b="0" dirty="0">
                <a:latin typeface="Georgia" panose="02040502050405020303" pitchFamily="18" charset="0"/>
                <a:hlinkClick r:id="rId6"/>
              </a:rPr>
              <a:t>CCM</a:t>
            </a:r>
            <a:r>
              <a:rPr lang="en-US" sz="2000" b="0" baseline="0" dirty="0">
                <a:latin typeface="Georgia" panose="02040502050405020303" pitchFamily="18" charset="0"/>
                <a:hlinkClick r:id="rId6"/>
              </a:rPr>
              <a:t> </a:t>
            </a:r>
            <a:r>
              <a:rPr lang="en-US" sz="2000" b="0" dirty="0">
                <a:latin typeface="Georgia" panose="02040502050405020303" pitchFamily="18" charset="0"/>
                <a:hlinkClick r:id="rId6"/>
              </a:rPr>
              <a:t>Blog</a:t>
            </a:r>
            <a:endParaRPr lang="en-US" sz="2000" b="0" dirty="0">
              <a:latin typeface="Georgia" panose="02040502050405020303" pitchFamily="18" charset="0"/>
            </a:endParaRPr>
          </a:p>
        </p:txBody>
      </p:sp>
      <p:sp>
        <p:nvSpPr>
          <p:cNvPr id="15" name="Title 5">
            <a:extLst>
              <a:ext uri="{FF2B5EF4-FFF2-40B4-BE49-F238E27FC236}">
                <a16:creationId xmlns:a16="http://schemas.microsoft.com/office/drawing/2014/main" xmlns="" id="{CDD4C870-6319-CDA0-4473-7197DA1F84B6}"/>
              </a:ext>
            </a:extLst>
          </p:cNvPr>
          <p:cNvSpPr txBox="1">
            <a:spLocks/>
          </p:cNvSpPr>
          <p:nvPr userDrawn="1"/>
        </p:nvSpPr>
        <p:spPr>
          <a:xfrm>
            <a:off x="7678162" y="1937222"/>
            <a:ext cx="3546459" cy="3760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i="0" kern="1200">
                <a:solidFill>
                  <a:srgbClr val="577F9F"/>
                </a:solidFill>
                <a:latin typeface="Arial" panose="020B0604020202020204" pitchFamily="34" charset="0"/>
                <a:ea typeface="+mj-ea"/>
                <a:cs typeface="Arial" panose="020B0604020202020204" pitchFamily="34" charset="0"/>
              </a:defRPr>
            </a:lvl1pPr>
          </a:lstStyle>
          <a:p>
            <a:r>
              <a:rPr lang="en-US" sz="2000" b="0" u="sng" dirty="0">
                <a:latin typeface="Georgia" panose="02040502050405020303" pitchFamily="18" charset="0"/>
              </a:rPr>
              <a:t>www.ccmnigeria.org</a:t>
            </a:r>
          </a:p>
        </p:txBody>
      </p:sp>
      <p:sp>
        <p:nvSpPr>
          <p:cNvPr id="16" name="Title 5">
            <a:extLst>
              <a:ext uri="{FF2B5EF4-FFF2-40B4-BE49-F238E27FC236}">
                <a16:creationId xmlns:a16="http://schemas.microsoft.com/office/drawing/2014/main" xmlns="" id="{0FBA029A-8530-2521-7B88-F5921B411020}"/>
              </a:ext>
            </a:extLst>
          </p:cNvPr>
          <p:cNvSpPr txBox="1">
            <a:spLocks/>
          </p:cNvSpPr>
          <p:nvPr userDrawn="1"/>
        </p:nvSpPr>
        <p:spPr>
          <a:xfrm>
            <a:off x="7678162" y="2925478"/>
            <a:ext cx="3546459" cy="3760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i="0" kern="1200">
                <a:solidFill>
                  <a:srgbClr val="577F9F"/>
                </a:solidFill>
                <a:latin typeface="Arial" panose="020B0604020202020204" pitchFamily="34" charset="0"/>
                <a:ea typeface="+mj-ea"/>
                <a:cs typeface="Arial" panose="020B0604020202020204" pitchFamily="34" charset="0"/>
              </a:defRPr>
            </a:lvl1pPr>
          </a:lstStyle>
          <a:p>
            <a:r>
              <a:rPr lang="en-US" sz="2000" b="0" dirty="0">
                <a:latin typeface="Georgia" panose="02040502050405020303" pitchFamily="18" charset="0"/>
                <a:hlinkClick r:id="rId7"/>
              </a:rPr>
              <a:t>YouTube</a:t>
            </a:r>
            <a:endParaRPr lang="en-US" sz="2000" b="0" dirty="0">
              <a:latin typeface="Georgia" panose="02040502050405020303" pitchFamily="18" charset="0"/>
            </a:endParaRPr>
          </a:p>
        </p:txBody>
      </p:sp>
      <p:sp>
        <p:nvSpPr>
          <p:cNvPr id="6" name="Rectangle 5"/>
          <p:cNvSpPr/>
          <p:nvPr userDrawn="1"/>
        </p:nvSpPr>
        <p:spPr>
          <a:xfrm>
            <a:off x="2260979" y="5160441"/>
            <a:ext cx="7915702" cy="1200329"/>
          </a:xfrm>
          <a:prstGeom prst="rect">
            <a:avLst/>
          </a:prstGeom>
        </p:spPr>
        <p:txBody>
          <a:bodyPr wrap="square">
            <a:spAutoFit/>
          </a:bodyPr>
          <a:lstStyle/>
          <a:p>
            <a:pPr algn="ctr"/>
            <a:r>
              <a:rPr lang="en-US" sz="1800" dirty="0">
                <a:solidFill>
                  <a:schemeClr val="accent6">
                    <a:lumMod val="75000"/>
                  </a:schemeClr>
                </a:solidFill>
                <a:latin typeface="Georgia" panose="02040502050405020303" pitchFamily="18" charset="0"/>
              </a:rPr>
              <a:t>CCM is Country Coordinating Mechanism for the Global fund</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accent6">
                    <a:lumMod val="75000"/>
                  </a:schemeClr>
                </a:solidFill>
              </a:rPr>
              <a:t>The Global Fund to Fight AIDS, Tuberculosis and Malaria (the Global Fund) was established in 2001 "to dramatically increase resources to fight three of the world’s most devastating diseases, and to direct those resources to areas of greatest need</a:t>
            </a:r>
            <a:endParaRPr lang="en-US" sz="1800" dirty="0">
              <a:solidFill>
                <a:schemeClr val="accent6">
                  <a:lumMod val="75000"/>
                </a:schemeClr>
              </a:solidFill>
              <a:latin typeface="Georgia" panose="02040502050405020303" pitchFamily="18" charset="0"/>
            </a:endParaRPr>
          </a:p>
        </p:txBody>
      </p:sp>
    </p:spTree>
    <p:extLst>
      <p:ext uri="{BB962C8B-B14F-4D97-AF65-F5344CB8AC3E}">
        <p14:creationId xmlns:p14="http://schemas.microsoft.com/office/powerpoint/2010/main" val="3603885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537130" y="280932"/>
            <a:ext cx="10846191" cy="577410"/>
          </a:xfrm>
        </p:spPr>
        <p:txBody>
          <a:bodyPr/>
          <a:lstStyle>
            <a:lvl1pPr>
              <a:defRPr baseline="0">
                <a:latin typeface="Georgia" panose="02040502050405020303" pitchFamily="18" charset="0"/>
              </a:defRPr>
            </a:lvl1pPr>
          </a:lstStyle>
          <a:p>
            <a:r>
              <a:rPr lang="en-US" dirty="0"/>
              <a:t>End of Slide</a:t>
            </a:r>
          </a:p>
        </p:txBody>
      </p:sp>
      <p:sp>
        <p:nvSpPr>
          <p:cNvPr id="4" name="Google Shape;309;p51">
            <a:extLst>
              <a:ext uri="{FF2B5EF4-FFF2-40B4-BE49-F238E27FC236}">
                <a16:creationId xmlns:a16="http://schemas.microsoft.com/office/drawing/2014/main" xmlns="" id="{8DA070E9-9C60-4043-BE14-C90C1BAF0053}"/>
              </a:ext>
            </a:extLst>
          </p:cNvPr>
          <p:cNvSpPr txBox="1"/>
          <p:nvPr userDrawn="1"/>
        </p:nvSpPr>
        <p:spPr>
          <a:xfrm>
            <a:off x="2278565" y="4062525"/>
            <a:ext cx="7363318" cy="2062073"/>
          </a:xfrm>
          <a:prstGeom prst="rect">
            <a:avLst/>
          </a:prstGeom>
          <a:noFill/>
          <a:ln>
            <a:noFill/>
          </a:ln>
          <a:effectLst>
            <a:outerShdw blurRad="127000" dist="63500" dir="5400000" sx="32000" sy="32000" algn="t" rotWithShape="0">
              <a:prstClr val="black">
                <a:alpha val="15000"/>
              </a:prstClr>
            </a:outerShdw>
          </a:effectLst>
        </p:spPr>
        <p:txBody>
          <a:bodyPr spcFirstLastPara="1" wrap="square" lIns="91425" tIns="91425" rIns="91425" bIns="91425" anchor="t" anchorCtr="0">
            <a:spAutoFit/>
          </a:bodyPr>
          <a:lstStyle/>
          <a:p>
            <a:pPr algn="ctr"/>
            <a:endParaRPr lang="en-US" dirty="0">
              <a:solidFill>
                <a:srgbClr val="00B050"/>
              </a:solidFill>
              <a:latin typeface="Georgia" panose="02040502050405020303" pitchFamily="18" charset="0"/>
            </a:endParaRPr>
          </a:p>
          <a:p>
            <a:pPr algn="ctr"/>
            <a:r>
              <a:rPr lang="en-US" sz="2000" b="0" dirty="0">
                <a:solidFill>
                  <a:srgbClr val="00B050"/>
                </a:solidFill>
                <a:latin typeface="Georgia" panose="02040502050405020303" pitchFamily="18" charset="0"/>
              </a:rPr>
              <a:t>Country Coordinating Mechanism </a:t>
            </a:r>
          </a:p>
          <a:p>
            <a:pPr algn="ctr"/>
            <a:r>
              <a:rPr lang="en-US" sz="1200" b="0" dirty="0">
                <a:solidFill>
                  <a:srgbClr val="00B050"/>
                </a:solidFill>
                <a:latin typeface="Georgia" panose="02040502050405020303" pitchFamily="18" charset="0"/>
              </a:rPr>
              <a:t>The Global Fund to fight AIDS, Tuberculosis and Malaria</a:t>
            </a:r>
          </a:p>
          <a:p>
            <a:pPr algn="ctr"/>
            <a:r>
              <a:rPr lang="en-US" sz="1200" b="0" dirty="0">
                <a:solidFill>
                  <a:srgbClr val="00B050"/>
                </a:solidFill>
                <a:latin typeface="Georgia" panose="02040502050405020303" pitchFamily="18" charset="0"/>
              </a:rPr>
              <a:t>Rooms 2.79-2.39, 2</a:t>
            </a:r>
            <a:r>
              <a:rPr lang="en-US" sz="1200" b="0" baseline="30000" dirty="0">
                <a:solidFill>
                  <a:srgbClr val="00B050"/>
                </a:solidFill>
                <a:latin typeface="Georgia" panose="02040502050405020303" pitchFamily="18" charset="0"/>
              </a:rPr>
              <a:t>nd</a:t>
            </a:r>
            <a:r>
              <a:rPr lang="en-US" sz="1200" b="0" dirty="0">
                <a:solidFill>
                  <a:srgbClr val="00B050"/>
                </a:solidFill>
                <a:latin typeface="Georgia" panose="02040502050405020303" pitchFamily="18" charset="0"/>
              </a:rPr>
              <a:t> Floor, Annex 3</a:t>
            </a:r>
          </a:p>
          <a:p>
            <a:pPr algn="ctr"/>
            <a:r>
              <a:rPr lang="en-US" sz="1200" b="0" dirty="0">
                <a:solidFill>
                  <a:srgbClr val="00B050"/>
                </a:solidFill>
                <a:latin typeface="Georgia" panose="02040502050405020303" pitchFamily="18" charset="0"/>
              </a:rPr>
              <a:t>Federal Secretariat Complex Phase 1</a:t>
            </a:r>
          </a:p>
          <a:p>
            <a:pPr algn="ctr"/>
            <a:r>
              <a:rPr lang="en-US" sz="1200" b="0" dirty="0">
                <a:solidFill>
                  <a:srgbClr val="00B050"/>
                </a:solidFill>
                <a:latin typeface="Georgia" panose="02040502050405020303" pitchFamily="18" charset="0"/>
              </a:rPr>
              <a:t>Maitama, Abuja</a:t>
            </a:r>
          </a:p>
          <a:p>
            <a:pPr algn="ctr"/>
            <a:r>
              <a:rPr lang="en-US" sz="1200" b="0" dirty="0">
                <a:solidFill>
                  <a:srgbClr val="00B050"/>
                </a:solidFill>
                <a:latin typeface="Georgia" panose="02040502050405020303" pitchFamily="18" charset="0"/>
              </a:rPr>
              <a:t>Nigeria</a:t>
            </a:r>
          </a:p>
          <a:p>
            <a:pPr algn="ctr"/>
            <a:endParaRPr lang="en-US" sz="1200" b="0" dirty="0">
              <a:solidFill>
                <a:srgbClr val="00B050"/>
              </a:solidFill>
              <a:latin typeface="Georgia" panose="02040502050405020303" pitchFamily="18" charset="0"/>
            </a:endParaRPr>
          </a:p>
          <a:p>
            <a:pPr algn="ctr"/>
            <a:r>
              <a:rPr lang="en-US" sz="1200" b="0" dirty="0">
                <a:solidFill>
                  <a:srgbClr val="00B050"/>
                </a:solidFill>
                <a:latin typeface="Georgia" panose="02040502050405020303" pitchFamily="18" charset="0"/>
              </a:rPr>
              <a:t>ccmnigeria.org</a:t>
            </a:r>
            <a:endParaRPr lang="x-none" sz="1200" b="0" dirty="0">
              <a:solidFill>
                <a:srgbClr val="00B050"/>
              </a:solidFill>
              <a:latin typeface="Georgia" panose="02040502050405020303" pitchFamily="18" charset="0"/>
            </a:endParaRPr>
          </a:p>
        </p:txBody>
      </p:sp>
      <p:sp>
        <p:nvSpPr>
          <p:cNvPr id="10" name="Picture Placeholder 2"/>
          <p:cNvSpPr>
            <a:spLocks noGrp="1"/>
          </p:cNvSpPr>
          <p:nvPr>
            <p:ph type="pic" sz="quarter" idx="10"/>
          </p:nvPr>
        </p:nvSpPr>
        <p:spPr>
          <a:xfrm>
            <a:off x="3297739" y="1070553"/>
            <a:ext cx="5324971" cy="2779761"/>
          </a:xfrm>
        </p:spPr>
        <p:txBody>
          <a:bodyPr>
            <a:normAutofit/>
          </a:bodyPr>
          <a:lstStyle>
            <a:lvl1pPr marL="0" indent="0">
              <a:buNone/>
              <a:defRPr sz="1200">
                <a:solidFill>
                  <a:srgbClr val="00B050"/>
                </a:solidFill>
                <a:latin typeface="Georgia" panose="02040502050405020303" pitchFamily="18" charset="0"/>
              </a:defRPr>
            </a:lvl1pPr>
          </a:lstStyle>
          <a:p>
            <a:endParaRPr lang="en-US" dirty="0"/>
          </a:p>
        </p:txBody>
      </p:sp>
    </p:spTree>
    <p:extLst>
      <p:ext uri="{BB962C8B-B14F-4D97-AF65-F5344CB8AC3E}">
        <p14:creationId xmlns:p14="http://schemas.microsoft.com/office/powerpoint/2010/main" val="30217477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537130" y="280932"/>
            <a:ext cx="10846191" cy="577410"/>
          </a:xfrm>
        </p:spPr>
        <p:txBody>
          <a:bodyPr/>
          <a:lstStyle>
            <a:lvl1pPr algn="l">
              <a:defRPr baseline="0">
                <a:solidFill>
                  <a:schemeClr val="bg1"/>
                </a:solidFill>
                <a:latin typeface="Georgia" panose="02040502050405020303" pitchFamily="18" charset="0"/>
              </a:defRPr>
            </a:lvl1pPr>
          </a:lstStyle>
          <a:p>
            <a:r>
              <a:rPr lang="en-US" dirty="0"/>
              <a:t>End of slide</a:t>
            </a:r>
          </a:p>
        </p:txBody>
      </p:sp>
      <p:sp>
        <p:nvSpPr>
          <p:cNvPr id="4" name="Google Shape;309;p51">
            <a:extLst>
              <a:ext uri="{FF2B5EF4-FFF2-40B4-BE49-F238E27FC236}">
                <a16:creationId xmlns:a16="http://schemas.microsoft.com/office/drawing/2014/main" xmlns="" id="{8DA070E9-9C60-4043-BE14-C90C1BAF0053}"/>
              </a:ext>
            </a:extLst>
          </p:cNvPr>
          <p:cNvSpPr txBox="1"/>
          <p:nvPr userDrawn="1"/>
        </p:nvSpPr>
        <p:spPr>
          <a:xfrm>
            <a:off x="2278566" y="3543334"/>
            <a:ext cx="7363318" cy="2062073"/>
          </a:xfrm>
          <a:prstGeom prst="rect">
            <a:avLst/>
          </a:prstGeom>
          <a:noFill/>
          <a:ln>
            <a:noFill/>
          </a:ln>
          <a:effectLst>
            <a:outerShdw blurRad="127000" dist="63500" dir="5400000" algn="t" rotWithShape="0">
              <a:prstClr val="black">
                <a:alpha val="15000"/>
              </a:prstClr>
            </a:outerShdw>
          </a:effectLst>
        </p:spPr>
        <p:txBody>
          <a:bodyPr spcFirstLastPara="1" wrap="square" lIns="91425" tIns="91425" rIns="91425" bIns="91425" anchor="t" anchorCtr="0">
            <a:spAutoFit/>
          </a:bodyPr>
          <a:lstStyle/>
          <a:p>
            <a:pPr algn="ctr"/>
            <a:endParaRPr lang="en-US" dirty="0">
              <a:solidFill>
                <a:srgbClr val="00B050"/>
              </a:solidFill>
              <a:latin typeface="Georgia" panose="02040502050405020303" pitchFamily="18" charset="0"/>
            </a:endParaRPr>
          </a:p>
          <a:p>
            <a:pPr algn="ctr"/>
            <a:r>
              <a:rPr lang="en-US" sz="2000" b="1" dirty="0">
                <a:solidFill>
                  <a:schemeClr val="bg1"/>
                </a:solidFill>
                <a:latin typeface="Georgia" panose="02040502050405020303" pitchFamily="18" charset="0"/>
              </a:rPr>
              <a:t>Country Coordinating Mechanism </a:t>
            </a:r>
          </a:p>
          <a:p>
            <a:pPr algn="ctr"/>
            <a:r>
              <a:rPr lang="en-US" sz="1200" b="1" dirty="0">
                <a:solidFill>
                  <a:schemeClr val="bg1"/>
                </a:solidFill>
                <a:latin typeface="Georgia" panose="02040502050405020303" pitchFamily="18" charset="0"/>
              </a:rPr>
              <a:t>The Global Fund to fight AIDS, Tuberculosis and Malaria</a:t>
            </a:r>
          </a:p>
          <a:p>
            <a:pPr algn="ctr"/>
            <a:r>
              <a:rPr lang="en-US" sz="1200" b="1" dirty="0">
                <a:solidFill>
                  <a:schemeClr val="bg1"/>
                </a:solidFill>
                <a:latin typeface="Georgia" panose="02040502050405020303" pitchFamily="18" charset="0"/>
              </a:rPr>
              <a:t>Rooms 2.79-2.39, 2</a:t>
            </a:r>
            <a:r>
              <a:rPr lang="en-US" sz="1200" b="1" baseline="30000" dirty="0">
                <a:solidFill>
                  <a:schemeClr val="bg1"/>
                </a:solidFill>
                <a:latin typeface="Georgia" panose="02040502050405020303" pitchFamily="18" charset="0"/>
              </a:rPr>
              <a:t>nd</a:t>
            </a:r>
            <a:r>
              <a:rPr lang="en-US" sz="1200" b="1" dirty="0">
                <a:solidFill>
                  <a:schemeClr val="bg1"/>
                </a:solidFill>
                <a:latin typeface="Georgia" panose="02040502050405020303" pitchFamily="18" charset="0"/>
              </a:rPr>
              <a:t> Floor, Annex 3</a:t>
            </a:r>
          </a:p>
          <a:p>
            <a:pPr algn="ctr"/>
            <a:r>
              <a:rPr lang="en-US" sz="1200" b="1" dirty="0">
                <a:solidFill>
                  <a:schemeClr val="bg1"/>
                </a:solidFill>
                <a:latin typeface="Georgia" panose="02040502050405020303" pitchFamily="18" charset="0"/>
              </a:rPr>
              <a:t>Federal Secretariat Complex Phase 1</a:t>
            </a:r>
          </a:p>
          <a:p>
            <a:pPr algn="ctr"/>
            <a:r>
              <a:rPr lang="en-US" sz="1200" b="1" dirty="0">
                <a:solidFill>
                  <a:schemeClr val="bg1"/>
                </a:solidFill>
                <a:latin typeface="Georgia" panose="02040502050405020303" pitchFamily="18" charset="0"/>
              </a:rPr>
              <a:t>Maitama, Abuja</a:t>
            </a:r>
          </a:p>
          <a:p>
            <a:pPr algn="ctr"/>
            <a:r>
              <a:rPr lang="en-US" sz="1200" b="1" dirty="0">
                <a:solidFill>
                  <a:schemeClr val="bg1"/>
                </a:solidFill>
                <a:latin typeface="Georgia" panose="02040502050405020303" pitchFamily="18" charset="0"/>
              </a:rPr>
              <a:t>Nigeria</a:t>
            </a:r>
          </a:p>
          <a:p>
            <a:pPr algn="ctr"/>
            <a:endParaRPr lang="en-US" sz="1200" b="1" dirty="0">
              <a:solidFill>
                <a:schemeClr val="bg1"/>
              </a:solidFill>
              <a:latin typeface="Georgia" panose="02040502050405020303" pitchFamily="18" charset="0"/>
            </a:endParaRPr>
          </a:p>
          <a:p>
            <a:pPr algn="ctr"/>
            <a:r>
              <a:rPr lang="en-US" sz="1200" b="1" dirty="0">
                <a:solidFill>
                  <a:schemeClr val="bg1"/>
                </a:solidFill>
                <a:latin typeface="Georgia" panose="02040502050405020303" pitchFamily="18" charset="0"/>
              </a:rPr>
              <a:t>ccmnigeria.org</a:t>
            </a:r>
            <a:endParaRPr lang="x-none" sz="1200" b="1" dirty="0">
              <a:solidFill>
                <a:schemeClr val="bg1"/>
              </a:solidFill>
              <a:latin typeface="Georgia" panose="02040502050405020303" pitchFamily="18" charset="0"/>
            </a:endParaRPr>
          </a:p>
        </p:txBody>
      </p:sp>
      <p:sp>
        <p:nvSpPr>
          <p:cNvPr id="3" name="Picture Placeholder 2"/>
          <p:cNvSpPr>
            <a:spLocks noGrp="1"/>
          </p:cNvSpPr>
          <p:nvPr>
            <p:ph type="pic" sz="quarter" idx="10"/>
          </p:nvPr>
        </p:nvSpPr>
        <p:spPr>
          <a:xfrm>
            <a:off x="3297739" y="1070553"/>
            <a:ext cx="5324971" cy="2779761"/>
          </a:xfrm>
        </p:spPr>
        <p:txBody>
          <a:bodyPr>
            <a:normAutofit/>
          </a:bodyPr>
          <a:lstStyle>
            <a:lvl1pPr marL="0" indent="0">
              <a:buNone/>
              <a:defRPr sz="1200">
                <a:solidFill>
                  <a:schemeClr val="bg1">
                    <a:lumMod val="95000"/>
                  </a:schemeClr>
                </a:solidFill>
                <a:latin typeface="Georgia" panose="02040502050405020303" pitchFamily="18" charset="0"/>
              </a:defRPr>
            </a:lvl1pPr>
          </a:lstStyle>
          <a:p>
            <a:endParaRPr lang="en-US" dirty="0"/>
          </a:p>
        </p:txBody>
      </p:sp>
    </p:spTree>
    <p:extLst>
      <p:ext uri="{BB962C8B-B14F-4D97-AF65-F5344CB8AC3E}">
        <p14:creationId xmlns:p14="http://schemas.microsoft.com/office/powerpoint/2010/main" val="278237689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838200" y="1917462"/>
            <a:ext cx="10514012" cy="3811588"/>
          </a:xfrm>
        </p:spPr>
        <p:txBody>
          <a:bodyPr/>
          <a:lstStyle>
            <a:lvl1pPr marL="0" indent="0">
              <a:buNone/>
              <a:defRPr sz="1600" baseline="0">
                <a:latin typeface="Georgia" panose="02040502050405020303"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Primary Colors</a:t>
            </a:r>
          </a:p>
          <a:p>
            <a:pPr lvl="0"/>
            <a:endParaRPr lang="en-US" dirty="0"/>
          </a:p>
          <a:p>
            <a:pPr lvl="0"/>
            <a:endParaRPr lang="en-US" dirty="0"/>
          </a:p>
          <a:p>
            <a:pPr lvl="0"/>
            <a:endParaRPr lang="en-US" dirty="0"/>
          </a:p>
          <a:p>
            <a:pPr lvl="0"/>
            <a:r>
              <a:rPr lang="en-US" dirty="0"/>
              <a:t>Secondary colors</a:t>
            </a:r>
          </a:p>
          <a:p>
            <a:pPr lvl="0"/>
            <a:r>
              <a:rPr lang="en-US" dirty="0"/>
              <a:t>(Global fund colors)</a:t>
            </a:r>
          </a:p>
          <a:p>
            <a:pPr lvl="0"/>
            <a:endParaRPr lang="en-US" dirty="0"/>
          </a:p>
          <a:p>
            <a:pPr lvl="0"/>
            <a:endParaRPr lang="en-US" dirty="0"/>
          </a:p>
          <a:p>
            <a:pPr lvl="0"/>
            <a:endParaRPr lang="en-US" dirty="0"/>
          </a:p>
          <a:p>
            <a:pPr lvl="0"/>
            <a:r>
              <a:rPr lang="en-US" dirty="0"/>
              <a:t>Tertiary colors               </a:t>
            </a:r>
          </a:p>
          <a:p>
            <a:pPr lvl="0"/>
            <a:endParaRPr lang="en-US" dirty="0"/>
          </a:p>
          <a:p>
            <a:pPr lvl="0"/>
            <a:endParaRPr lang="en-US" dirty="0"/>
          </a:p>
          <a:p>
            <a:pPr lvl="0"/>
            <a:endParaRPr lang="en-US" dirty="0"/>
          </a:p>
        </p:txBody>
      </p:sp>
      <p:sp>
        <p:nvSpPr>
          <p:cNvPr id="8" name="Title 7"/>
          <p:cNvSpPr>
            <a:spLocks noGrp="1"/>
          </p:cNvSpPr>
          <p:nvPr>
            <p:ph type="title" hasCustomPrompt="1"/>
          </p:nvPr>
        </p:nvSpPr>
        <p:spPr/>
        <p:txBody>
          <a:bodyPr/>
          <a:lstStyle>
            <a:lvl1pPr>
              <a:defRPr baseline="0">
                <a:latin typeface="Georgia" panose="02040502050405020303" pitchFamily="18" charset="0"/>
              </a:defRPr>
            </a:lvl1pPr>
          </a:lstStyle>
          <a:p>
            <a:r>
              <a:rPr lang="en-US" dirty="0"/>
              <a:t>CCM color guide</a:t>
            </a:r>
          </a:p>
        </p:txBody>
      </p:sp>
      <p:sp>
        <p:nvSpPr>
          <p:cNvPr id="2" name="Rectangle 1"/>
          <p:cNvSpPr/>
          <p:nvPr userDrawn="1"/>
        </p:nvSpPr>
        <p:spPr>
          <a:xfrm>
            <a:off x="2929098" y="2232561"/>
            <a:ext cx="1187533" cy="807522"/>
          </a:xfrm>
          <a:prstGeom prst="rect">
            <a:avLst/>
          </a:prstGeom>
          <a:solidFill>
            <a:srgbClr val="1894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4273137" y="2232561"/>
            <a:ext cx="1187533" cy="80752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xmlns="" id="{F232F2B9-5213-3F48-BCB3-0F5B2290F4D6}"/>
              </a:ext>
            </a:extLst>
          </p:cNvPr>
          <p:cNvSpPr txBox="1"/>
          <p:nvPr userDrawn="1"/>
        </p:nvSpPr>
        <p:spPr>
          <a:xfrm>
            <a:off x="8696436" y="3419257"/>
            <a:ext cx="1795303" cy="1477328"/>
          </a:xfrm>
          <a:prstGeom prst="rect">
            <a:avLst/>
          </a:prstGeom>
          <a:noFill/>
        </p:spPr>
        <p:txBody>
          <a:bodyPr wrap="square" rtlCol="0">
            <a:spAutoFit/>
          </a:bodyPr>
          <a:lstStyle/>
          <a:p>
            <a:r>
              <a:rPr lang="en-US" dirty="0">
                <a:solidFill>
                  <a:schemeClr val="tx1"/>
                </a:solidFill>
                <a:latin typeface="Georgia" panose="02040502050405020303" pitchFamily="18" charset="0"/>
                <a:cs typeface="Arial" panose="020B0604020202020204" pitchFamily="34" charset="0"/>
              </a:rPr>
              <a:t>Thes</a:t>
            </a:r>
            <a:r>
              <a:rPr lang="en-US" baseline="0" dirty="0">
                <a:solidFill>
                  <a:schemeClr val="tx1"/>
                </a:solidFill>
                <a:latin typeface="Georgia" panose="02040502050405020303" pitchFamily="18" charset="0"/>
                <a:cs typeface="Arial" panose="020B0604020202020204" pitchFamily="34" charset="0"/>
              </a:rPr>
              <a:t>e colors are the colors used in the design of the template</a:t>
            </a:r>
            <a:endParaRPr lang="en-US" dirty="0">
              <a:solidFill>
                <a:schemeClr val="tx1"/>
              </a:solidFill>
              <a:latin typeface="Georgia" panose="02040502050405020303" pitchFamily="18" charset="0"/>
              <a:cs typeface="Arial" panose="020B0604020202020204" pitchFamily="34" charset="0"/>
            </a:endParaRPr>
          </a:p>
        </p:txBody>
      </p:sp>
      <p:sp>
        <p:nvSpPr>
          <p:cNvPr id="7" name="TextBox 6">
            <a:extLst>
              <a:ext uri="{FF2B5EF4-FFF2-40B4-BE49-F238E27FC236}">
                <a16:creationId xmlns:a16="http://schemas.microsoft.com/office/drawing/2014/main" xmlns="" id="{F232F2B9-5213-3F48-BCB3-0F5B2290F4D6}"/>
              </a:ext>
            </a:extLst>
          </p:cNvPr>
          <p:cNvSpPr txBox="1"/>
          <p:nvPr userDrawn="1"/>
        </p:nvSpPr>
        <p:spPr>
          <a:xfrm>
            <a:off x="2929098" y="2374052"/>
            <a:ext cx="1179765" cy="646331"/>
          </a:xfrm>
          <a:prstGeom prst="rect">
            <a:avLst/>
          </a:prstGeom>
          <a:noFill/>
        </p:spPr>
        <p:txBody>
          <a:bodyPr wrap="square" rtlCol="0">
            <a:spAutoFit/>
          </a:bodyPr>
          <a:lstStyle/>
          <a:p>
            <a:pPr lvl="0"/>
            <a:r>
              <a:rPr lang="en-US" dirty="0"/>
              <a:t>#</a:t>
            </a:r>
            <a:r>
              <a:rPr lang="en-US" baseline="0" dirty="0">
                <a:latin typeface="Georgia" panose="02040502050405020303" pitchFamily="18" charset="0"/>
              </a:rPr>
              <a:t>0baa03</a:t>
            </a:r>
          </a:p>
          <a:p>
            <a:pPr lvl="0"/>
            <a:r>
              <a:rPr lang="en-US" baseline="0" dirty="0">
                <a:latin typeface="Georgia" panose="02040502050405020303" pitchFamily="18" charset="0"/>
              </a:rPr>
              <a:t>Green</a:t>
            </a:r>
          </a:p>
        </p:txBody>
      </p:sp>
      <p:sp>
        <p:nvSpPr>
          <p:cNvPr id="9" name="TextBox 8">
            <a:extLst>
              <a:ext uri="{FF2B5EF4-FFF2-40B4-BE49-F238E27FC236}">
                <a16:creationId xmlns:a16="http://schemas.microsoft.com/office/drawing/2014/main" xmlns="" id="{F232F2B9-5213-3F48-BCB3-0F5B2290F4D6}"/>
              </a:ext>
            </a:extLst>
          </p:cNvPr>
          <p:cNvSpPr txBox="1"/>
          <p:nvPr userDrawn="1"/>
        </p:nvSpPr>
        <p:spPr>
          <a:xfrm>
            <a:off x="4265369" y="2349525"/>
            <a:ext cx="1179765" cy="646331"/>
          </a:xfrm>
          <a:prstGeom prst="rect">
            <a:avLst/>
          </a:prstGeom>
          <a:noFill/>
        </p:spPr>
        <p:txBody>
          <a:bodyPr wrap="square" rtlCol="0">
            <a:spAutoFit/>
          </a:bodyPr>
          <a:lstStyle/>
          <a:p>
            <a:pPr lvl="0" algn="ctr"/>
            <a:r>
              <a:rPr lang="en-US" dirty="0"/>
              <a:t>#</a:t>
            </a:r>
            <a:r>
              <a:rPr lang="en-US" baseline="0" dirty="0" err="1">
                <a:latin typeface="Georgia" panose="02040502050405020303" pitchFamily="18" charset="0"/>
              </a:rPr>
              <a:t>ffffff</a:t>
            </a:r>
            <a:endParaRPr lang="en-US" baseline="0" dirty="0">
              <a:latin typeface="Georgia" panose="02040502050405020303" pitchFamily="18" charset="0"/>
            </a:endParaRPr>
          </a:p>
          <a:p>
            <a:pPr lvl="0" algn="ctr"/>
            <a:r>
              <a:rPr lang="en-US" baseline="0" dirty="0">
                <a:latin typeface="Georgia" panose="02040502050405020303" pitchFamily="18" charset="0"/>
              </a:rPr>
              <a:t>White</a:t>
            </a:r>
          </a:p>
        </p:txBody>
      </p:sp>
      <p:sp>
        <p:nvSpPr>
          <p:cNvPr id="10" name="Rectangle 9"/>
          <p:cNvSpPr/>
          <p:nvPr userDrawn="1"/>
        </p:nvSpPr>
        <p:spPr>
          <a:xfrm>
            <a:off x="2929098" y="3647013"/>
            <a:ext cx="1187533" cy="80752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273137" y="3647013"/>
            <a:ext cx="1187533" cy="80752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5617176" y="3647013"/>
            <a:ext cx="1187533" cy="807522"/>
          </a:xfrm>
          <a:prstGeom prst="rect">
            <a:avLst/>
          </a:prstGeom>
          <a:solidFill>
            <a:srgbClr val="FDA7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F232F2B9-5213-3F48-BCB3-0F5B2290F4D6}"/>
              </a:ext>
            </a:extLst>
          </p:cNvPr>
          <p:cNvSpPr txBox="1"/>
          <p:nvPr userDrawn="1"/>
        </p:nvSpPr>
        <p:spPr>
          <a:xfrm>
            <a:off x="5640160" y="3866108"/>
            <a:ext cx="1179765" cy="646331"/>
          </a:xfrm>
          <a:prstGeom prst="rect">
            <a:avLst/>
          </a:prstGeom>
          <a:noFill/>
        </p:spPr>
        <p:txBody>
          <a:bodyPr wrap="square" rtlCol="0">
            <a:spAutoFit/>
          </a:bodyPr>
          <a:lstStyle/>
          <a:p>
            <a:pPr lvl="0"/>
            <a:r>
              <a:rPr lang="en-US" dirty="0"/>
              <a:t>#</a:t>
            </a:r>
            <a:r>
              <a:rPr lang="en-US" baseline="0" dirty="0">
                <a:latin typeface="Georgia" panose="02040502050405020303" pitchFamily="18" charset="0"/>
              </a:rPr>
              <a:t>ffa500</a:t>
            </a:r>
          </a:p>
          <a:p>
            <a:pPr lvl="0"/>
            <a:r>
              <a:rPr lang="en-US" baseline="0" dirty="0">
                <a:latin typeface="Georgia" panose="02040502050405020303" pitchFamily="18" charset="0"/>
              </a:rPr>
              <a:t>yellow</a:t>
            </a:r>
          </a:p>
        </p:txBody>
      </p:sp>
      <p:sp>
        <p:nvSpPr>
          <p:cNvPr id="14" name="TextBox 13">
            <a:extLst>
              <a:ext uri="{FF2B5EF4-FFF2-40B4-BE49-F238E27FC236}">
                <a16:creationId xmlns:a16="http://schemas.microsoft.com/office/drawing/2014/main" xmlns="" id="{F232F2B9-5213-3F48-BCB3-0F5B2290F4D6}"/>
              </a:ext>
            </a:extLst>
          </p:cNvPr>
          <p:cNvSpPr txBox="1"/>
          <p:nvPr userDrawn="1"/>
        </p:nvSpPr>
        <p:spPr>
          <a:xfrm>
            <a:off x="4303889" y="3866108"/>
            <a:ext cx="1179765" cy="646331"/>
          </a:xfrm>
          <a:prstGeom prst="rect">
            <a:avLst/>
          </a:prstGeom>
          <a:noFill/>
        </p:spPr>
        <p:txBody>
          <a:bodyPr wrap="square" rtlCol="0">
            <a:spAutoFit/>
          </a:bodyPr>
          <a:lstStyle/>
          <a:p>
            <a:pPr lvl="0"/>
            <a:r>
              <a:rPr lang="en-US" baseline="0" dirty="0">
                <a:solidFill>
                  <a:schemeClr val="bg1"/>
                </a:solidFill>
                <a:latin typeface="Georgia" panose="02040502050405020303" pitchFamily="18" charset="0"/>
              </a:rPr>
              <a:t>#0000ff</a:t>
            </a:r>
          </a:p>
          <a:p>
            <a:pPr lvl="0"/>
            <a:r>
              <a:rPr lang="en-US" baseline="0" dirty="0">
                <a:solidFill>
                  <a:schemeClr val="bg1"/>
                </a:solidFill>
                <a:latin typeface="Georgia" panose="02040502050405020303" pitchFamily="18" charset="0"/>
              </a:rPr>
              <a:t>Blue</a:t>
            </a:r>
          </a:p>
        </p:txBody>
      </p:sp>
      <p:sp>
        <p:nvSpPr>
          <p:cNvPr id="15" name="TextBox 14">
            <a:extLst>
              <a:ext uri="{FF2B5EF4-FFF2-40B4-BE49-F238E27FC236}">
                <a16:creationId xmlns:a16="http://schemas.microsoft.com/office/drawing/2014/main" xmlns="" id="{F232F2B9-5213-3F48-BCB3-0F5B2290F4D6}"/>
              </a:ext>
            </a:extLst>
          </p:cNvPr>
          <p:cNvSpPr txBox="1"/>
          <p:nvPr userDrawn="1"/>
        </p:nvSpPr>
        <p:spPr>
          <a:xfrm>
            <a:off x="2967618" y="3823256"/>
            <a:ext cx="1179765" cy="646331"/>
          </a:xfrm>
          <a:prstGeom prst="rect">
            <a:avLst/>
          </a:prstGeom>
          <a:noFill/>
        </p:spPr>
        <p:txBody>
          <a:bodyPr wrap="square" rtlCol="0">
            <a:spAutoFit/>
          </a:bodyPr>
          <a:lstStyle/>
          <a:p>
            <a:pPr lvl="0"/>
            <a:r>
              <a:rPr lang="en-US" dirty="0"/>
              <a:t>#ff0000</a:t>
            </a:r>
          </a:p>
          <a:p>
            <a:pPr lvl="0"/>
            <a:r>
              <a:rPr lang="en-US" baseline="0" dirty="0">
                <a:latin typeface="Georgia" panose="02040502050405020303" pitchFamily="18" charset="0"/>
              </a:rPr>
              <a:t>Red</a:t>
            </a:r>
          </a:p>
        </p:txBody>
      </p:sp>
      <p:sp>
        <p:nvSpPr>
          <p:cNvPr id="3" name="Rectangle 2"/>
          <p:cNvSpPr/>
          <p:nvPr userDrawn="1"/>
        </p:nvSpPr>
        <p:spPr>
          <a:xfrm>
            <a:off x="2929098" y="4776716"/>
            <a:ext cx="1179765" cy="709684"/>
          </a:xfrm>
          <a:prstGeom prst="rect">
            <a:avLst/>
          </a:prstGeom>
          <a:solidFill>
            <a:srgbClr val="E0FA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e0fae3</a:t>
            </a:r>
          </a:p>
        </p:txBody>
      </p:sp>
      <p:sp>
        <p:nvSpPr>
          <p:cNvPr id="19" name="Rectangle 18"/>
          <p:cNvSpPr/>
          <p:nvPr userDrawn="1"/>
        </p:nvSpPr>
        <p:spPr>
          <a:xfrm>
            <a:off x="4273137" y="4776716"/>
            <a:ext cx="1179765" cy="709684"/>
          </a:xfrm>
          <a:prstGeom prst="rect">
            <a:avLst/>
          </a:prstGeom>
          <a:solidFill>
            <a:srgbClr val="FFF6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ffe6e6</a:t>
            </a:r>
          </a:p>
        </p:txBody>
      </p:sp>
      <p:sp>
        <p:nvSpPr>
          <p:cNvPr id="20" name="Rectangle 19"/>
          <p:cNvSpPr/>
          <p:nvPr userDrawn="1"/>
        </p:nvSpPr>
        <p:spPr>
          <a:xfrm>
            <a:off x="5640160" y="4776716"/>
            <a:ext cx="1179765" cy="709684"/>
          </a:xfrm>
          <a:prstGeom prst="rect">
            <a:avLst/>
          </a:prstGeom>
          <a:solidFill>
            <a:srgbClr val="E6E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e6e6ff</a:t>
            </a:r>
          </a:p>
        </p:txBody>
      </p:sp>
      <p:sp>
        <p:nvSpPr>
          <p:cNvPr id="21" name="TextBox 20">
            <a:extLst>
              <a:ext uri="{FF2B5EF4-FFF2-40B4-BE49-F238E27FC236}">
                <a16:creationId xmlns:a16="http://schemas.microsoft.com/office/drawing/2014/main" xmlns="" id="{F232F2B9-5213-3F48-BCB3-0F5B2290F4D6}"/>
              </a:ext>
            </a:extLst>
          </p:cNvPr>
          <p:cNvSpPr txBox="1"/>
          <p:nvPr userDrawn="1"/>
        </p:nvSpPr>
        <p:spPr>
          <a:xfrm>
            <a:off x="8696436" y="2269153"/>
            <a:ext cx="1795303" cy="923330"/>
          </a:xfrm>
          <a:prstGeom prst="rect">
            <a:avLst/>
          </a:prstGeom>
          <a:noFill/>
        </p:spPr>
        <p:txBody>
          <a:bodyPr wrap="square" rtlCol="0">
            <a:spAutoFit/>
          </a:bodyPr>
          <a:lstStyle/>
          <a:p>
            <a:r>
              <a:rPr lang="en-US" dirty="0">
                <a:solidFill>
                  <a:schemeClr val="tx1"/>
                </a:solidFill>
                <a:latin typeface="Georgia" panose="02040502050405020303" pitchFamily="18" charset="0"/>
                <a:cs typeface="Arial" panose="020B0604020202020204" pitchFamily="34" charset="0"/>
              </a:rPr>
              <a:t>Georgia is the recommended font for CCM</a:t>
            </a:r>
          </a:p>
        </p:txBody>
      </p:sp>
    </p:spTree>
    <p:extLst>
      <p:ext uri="{BB962C8B-B14F-4D97-AF65-F5344CB8AC3E}">
        <p14:creationId xmlns:p14="http://schemas.microsoft.com/office/powerpoint/2010/main" val="291612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10381"/>
            <a:ext cx="10515600" cy="1325563"/>
          </a:xfrm>
        </p:spPr>
        <p:txBody>
          <a:bodyPr/>
          <a:lstStyle>
            <a:lvl1pPr>
              <a:defRPr>
                <a:latin typeface="Georgia" panose="02040502050405020303" pitchFamily="18" charset="0"/>
              </a:defRPr>
            </a:lvl1pPr>
          </a:lstStyle>
          <a:p>
            <a:r>
              <a:rPr lang="en-US" dirty="0"/>
              <a:t>Click to edit Master title style</a:t>
            </a:r>
          </a:p>
        </p:txBody>
      </p:sp>
      <p:sp>
        <p:nvSpPr>
          <p:cNvPr id="5" name="Text Placeholder 4"/>
          <p:cNvSpPr>
            <a:spLocks noGrp="1"/>
          </p:cNvSpPr>
          <p:nvPr>
            <p:ph type="body" sz="quarter" idx="3"/>
          </p:nvPr>
        </p:nvSpPr>
        <p:spPr>
          <a:xfrm>
            <a:off x="838200" y="1681163"/>
            <a:ext cx="10517188" cy="439608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graphicFrame>
        <p:nvGraphicFramePr>
          <p:cNvPr id="4" name="Chart 3">
            <a:extLst>
              <a:ext uri="{FF2B5EF4-FFF2-40B4-BE49-F238E27FC236}">
                <a16:creationId xmlns:a16="http://schemas.microsoft.com/office/drawing/2014/main" xmlns="" id="{A3DAF87A-A9A0-D743-9DD8-BCC29913CF73}"/>
              </a:ext>
            </a:extLst>
          </p:cNvPr>
          <p:cNvGraphicFramePr/>
          <p:nvPr userDrawn="1">
            <p:extLst>
              <p:ext uri="{D42A27DB-BD31-4B8C-83A1-F6EECF244321}">
                <p14:modId xmlns:p14="http://schemas.microsoft.com/office/powerpoint/2010/main" val="567457890"/>
              </p:ext>
            </p:extLst>
          </p:nvPr>
        </p:nvGraphicFramePr>
        <p:xfrm>
          <a:off x="2662445" y="1651000"/>
          <a:ext cx="6867111" cy="45780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4762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838199" y="1223889"/>
            <a:ext cx="10515601" cy="5008636"/>
          </a:xfrm>
        </p:spPr>
        <p:txBody>
          <a:bodyPr/>
          <a:lstStyle>
            <a:lvl1pPr marL="0" indent="0">
              <a:buNone/>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endParaRPr lang="en-US" dirty="0"/>
          </a:p>
        </p:txBody>
      </p:sp>
      <p:sp>
        <p:nvSpPr>
          <p:cNvPr id="4" name="Title 3"/>
          <p:cNvSpPr>
            <a:spLocks noGrp="1"/>
          </p:cNvSpPr>
          <p:nvPr>
            <p:ph type="title"/>
          </p:nvPr>
        </p:nvSpPr>
        <p:spPr>
          <a:xfrm>
            <a:off x="838200" y="365125"/>
            <a:ext cx="10515600" cy="746223"/>
          </a:xfrm>
        </p:spPr>
        <p:txBody>
          <a:bodyPr/>
          <a:lstStyle>
            <a:lvl1pPr>
              <a:defRPr>
                <a:latin typeface="Georgia" panose="02040502050405020303" pitchFamily="18" charset="0"/>
              </a:defRPr>
            </a:lvl1pPr>
          </a:lstStyle>
          <a:p>
            <a:r>
              <a:rPr lang="en-US" dirty="0"/>
              <a:t>Click to edit Master title style</a:t>
            </a:r>
          </a:p>
        </p:txBody>
      </p:sp>
      <p:graphicFrame>
        <p:nvGraphicFramePr>
          <p:cNvPr id="5" name="Chart 4">
            <a:extLst>
              <a:ext uri="{FF2B5EF4-FFF2-40B4-BE49-F238E27FC236}">
                <a16:creationId xmlns:a16="http://schemas.microsoft.com/office/drawing/2014/main" xmlns="" id="{0F3C5407-33BF-0248-87CC-1ED01D165552}"/>
              </a:ext>
            </a:extLst>
          </p:cNvPr>
          <p:cNvGraphicFramePr/>
          <p:nvPr userDrawn="1">
            <p:extLst>
              <p:ext uri="{D42A27DB-BD31-4B8C-83A1-F6EECF244321}">
                <p14:modId xmlns:p14="http://schemas.microsoft.com/office/powerpoint/2010/main" val="180871943"/>
              </p:ext>
            </p:extLst>
          </p:nvPr>
        </p:nvGraphicFramePr>
        <p:xfrm>
          <a:off x="2491860" y="1463399"/>
          <a:ext cx="7153689" cy="47691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72965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577410"/>
          </a:xfrm>
        </p:spPr>
        <p:txBody>
          <a:bodyPr/>
          <a:lstStyle>
            <a:lvl1pPr>
              <a:defRPr>
                <a:latin typeface="Georgia" panose="02040502050405020303" pitchFamily="18" charset="0"/>
              </a:defRPr>
            </a:lvl1pPr>
          </a:lstStyle>
          <a:p>
            <a:endParaRPr lang="en-US" dirty="0"/>
          </a:p>
        </p:txBody>
      </p:sp>
      <p:sp>
        <p:nvSpPr>
          <p:cNvPr id="10" name="Picture Placeholder 9"/>
          <p:cNvSpPr>
            <a:spLocks noGrp="1"/>
          </p:cNvSpPr>
          <p:nvPr>
            <p:ph type="pic" sz="quarter" idx="10" hasCustomPrompt="1"/>
          </p:nvPr>
        </p:nvSpPr>
        <p:spPr>
          <a:xfrm>
            <a:off x="838200" y="1111348"/>
            <a:ext cx="10515600" cy="5303740"/>
          </a:xfrm>
        </p:spPr>
        <p:txBody>
          <a:bodyPr/>
          <a:lstStyle>
            <a:lvl1pPr marL="0" indent="0">
              <a:buNone/>
              <a:defRPr>
                <a:latin typeface="Georgia" panose="02040502050405020303" pitchFamily="18" charset="0"/>
              </a:defRPr>
            </a:lvl1pPr>
          </a:lstStyle>
          <a:p>
            <a:r>
              <a:rPr lang="en-US" dirty="0"/>
              <a:t>Picture</a:t>
            </a:r>
          </a:p>
        </p:txBody>
      </p:sp>
      <p:graphicFrame>
        <p:nvGraphicFramePr>
          <p:cNvPr id="4" name="Chart 3">
            <a:extLst>
              <a:ext uri="{FF2B5EF4-FFF2-40B4-BE49-F238E27FC236}">
                <a16:creationId xmlns:a16="http://schemas.microsoft.com/office/drawing/2014/main" xmlns="" id="{28F5952A-9EC8-5545-AC67-881A43E53F1A}"/>
              </a:ext>
            </a:extLst>
          </p:cNvPr>
          <p:cNvGraphicFramePr/>
          <p:nvPr userDrawn="1">
            <p:extLst>
              <p:ext uri="{D42A27DB-BD31-4B8C-83A1-F6EECF244321}">
                <p14:modId xmlns:p14="http://schemas.microsoft.com/office/powerpoint/2010/main" val="3598073086"/>
              </p:ext>
            </p:extLst>
          </p:nvPr>
        </p:nvGraphicFramePr>
        <p:xfrm>
          <a:off x="2320118" y="1425590"/>
          <a:ext cx="7206019" cy="44020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0267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577410"/>
          </a:xfrm>
        </p:spPr>
        <p:txBody>
          <a:bodyPr/>
          <a:lstStyle>
            <a:lvl1pPr>
              <a:defRPr>
                <a:latin typeface="Georgia" panose="02040502050405020303" pitchFamily="18" charset="0"/>
              </a:defRPr>
            </a:lvl1pPr>
          </a:lstStyle>
          <a:p>
            <a:endParaRPr lang="en-US" dirty="0"/>
          </a:p>
        </p:txBody>
      </p:sp>
      <p:sp>
        <p:nvSpPr>
          <p:cNvPr id="10" name="Picture Placeholder 9"/>
          <p:cNvSpPr>
            <a:spLocks noGrp="1"/>
          </p:cNvSpPr>
          <p:nvPr>
            <p:ph type="pic" sz="quarter" idx="10" hasCustomPrompt="1"/>
          </p:nvPr>
        </p:nvSpPr>
        <p:spPr>
          <a:xfrm>
            <a:off x="838200" y="1111348"/>
            <a:ext cx="10515600" cy="5303740"/>
          </a:xfrm>
        </p:spPr>
        <p:txBody>
          <a:bodyPr/>
          <a:lstStyle>
            <a:lvl1pPr marL="0" indent="0">
              <a:buNone/>
              <a:defRPr>
                <a:latin typeface="Georgia" panose="02040502050405020303" pitchFamily="18" charset="0"/>
              </a:defRPr>
            </a:lvl1pPr>
          </a:lstStyle>
          <a:p>
            <a:r>
              <a:rPr lang="en-US" dirty="0"/>
              <a:t>Picture</a:t>
            </a:r>
          </a:p>
        </p:txBody>
      </p:sp>
      <p:graphicFrame>
        <p:nvGraphicFramePr>
          <p:cNvPr id="6" name="Content Placeholder 4"/>
          <p:cNvGraphicFramePr>
            <a:graphicFrameLocks/>
          </p:cNvGraphicFramePr>
          <p:nvPr userDrawn="1">
            <p:extLst>
              <p:ext uri="{D42A27DB-BD31-4B8C-83A1-F6EECF244321}">
                <p14:modId xmlns:p14="http://schemas.microsoft.com/office/powerpoint/2010/main" val="1289134482"/>
              </p:ext>
            </p:extLst>
          </p:nvPr>
        </p:nvGraphicFramePr>
        <p:xfrm>
          <a:off x="1943100" y="1828801"/>
          <a:ext cx="7886700" cy="3227012"/>
        </p:xfrm>
        <a:graphic>
          <a:graphicData uri="http://schemas.openxmlformats.org/drawingml/2006/table">
            <a:tbl>
              <a:tblPr firstRow="1" bandRow="1">
                <a:tableStyleId>{5C22544A-7EE6-4342-B048-85BDC9FD1C3A}</a:tableStyleId>
              </a:tblPr>
              <a:tblGrid>
                <a:gridCol w="1577340">
                  <a:extLst>
                    <a:ext uri="{9D8B030D-6E8A-4147-A177-3AD203B41FA5}">
                      <a16:colId xmlns:a16="http://schemas.microsoft.com/office/drawing/2014/main" xmlns="" val="20000"/>
                    </a:ext>
                  </a:extLst>
                </a:gridCol>
                <a:gridCol w="1577340">
                  <a:extLst>
                    <a:ext uri="{9D8B030D-6E8A-4147-A177-3AD203B41FA5}">
                      <a16:colId xmlns:a16="http://schemas.microsoft.com/office/drawing/2014/main" xmlns="" val="20001"/>
                    </a:ext>
                  </a:extLst>
                </a:gridCol>
                <a:gridCol w="1577340">
                  <a:extLst>
                    <a:ext uri="{9D8B030D-6E8A-4147-A177-3AD203B41FA5}">
                      <a16:colId xmlns:a16="http://schemas.microsoft.com/office/drawing/2014/main" xmlns="" val="20002"/>
                    </a:ext>
                  </a:extLst>
                </a:gridCol>
                <a:gridCol w="1577340">
                  <a:extLst>
                    <a:ext uri="{9D8B030D-6E8A-4147-A177-3AD203B41FA5}">
                      <a16:colId xmlns:a16="http://schemas.microsoft.com/office/drawing/2014/main" xmlns="" val="20003"/>
                    </a:ext>
                  </a:extLst>
                </a:gridCol>
                <a:gridCol w="1577340">
                  <a:extLst>
                    <a:ext uri="{9D8B030D-6E8A-4147-A177-3AD203B41FA5}">
                      <a16:colId xmlns:a16="http://schemas.microsoft.com/office/drawing/2014/main" xmlns="" val="20004"/>
                    </a:ext>
                  </a:extLst>
                </a:gridCol>
              </a:tblGrid>
              <a:tr h="633412">
                <a:tc>
                  <a:txBody>
                    <a:bodyPr/>
                    <a:lstStyle/>
                    <a:p>
                      <a:r>
                        <a:rPr lang="en-US" sz="1600" dirty="0">
                          <a:latin typeface="Arial" panose="020B0604020202020204" pitchFamily="34" charset="0"/>
                          <a:cs typeface="Arial" panose="020B0604020202020204" pitchFamily="34" charset="0"/>
                        </a:rPr>
                        <a:t>Locations</a:t>
                      </a:r>
                    </a:p>
                  </a:txBody>
                  <a:tcPr marL="133280" marR="133280" marT="119705" marB="119705"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6A8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Category</a:t>
                      </a:r>
                      <a:r>
                        <a:rPr lang="en-US" sz="1600" baseline="0">
                          <a:latin typeface="Arial" panose="020B0604020202020204" pitchFamily="34" charset="0"/>
                          <a:cs typeface="Arial" panose="020B0604020202020204" pitchFamily="34" charset="0"/>
                        </a:rPr>
                        <a:t> 1</a:t>
                      </a:r>
                      <a:endParaRPr lang="en-US" sz="1600">
                        <a:latin typeface="Arial" panose="020B0604020202020204" pitchFamily="34" charset="0"/>
                        <a:cs typeface="Arial" panose="020B0604020202020204" pitchFamily="34" charset="0"/>
                      </a:endParaRP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6A8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Category</a:t>
                      </a:r>
                      <a:r>
                        <a:rPr lang="en-US" sz="1600" baseline="0">
                          <a:latin typeface="Arial" panose="020B0604020202020204" pitchFamily="34" charset="0"/>
                          <a:cs typeface="Arial" panose="020B0604020202020204" pitchFamily="34" charset="0"/>
                        </a:rPr>
                        <a:t> 2</a:t>
                      </a:r>
                      <a:endParaRPr lang="en-US" sz="1600">
                        <a:latin typeface="Arial" panose="020B0604020202020204" pitchFamily="34" charset="0"/>
                        <a:cs typeface="Arial" panose="020B0604020202020204" pitchFamily="34" charset="0"/>
                      </a:endParaRP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6A8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Category</a:t>
                      </a:r>
                      <a:r>
                        <a:rPr lang="en-US" sz="1600" baseline="0">
                          <a:latin typeface="Arial" panose="020B0604020202020204" pitchFamily="34" charset="0"/>
                          <a:cs typeface="Arial" panose="020B0604020202020204" pitchFamily="34" charset="0"/>
                        </a:rPr>
                        <a:t> 3</a:t>
                      </a:r>
                      <a:endParaRPr lang="en-US" sz="1600">
                        <a:latin typeface="Arial" panose="020B0604020202020204" pitchFamily="34" charset="0"/>
                        <a:cs typeface="Arial" panose="020B0604020202020204" pitchFamily="34" charset="0"/>
                      </a:endParaRP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6A8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Category</a:t>
                      </a:r>
                      <a:r>
                        <a:rPr lang="en-US" sz="1600" baseline="0">
                          <a:latin typeface="Arial" panose="020B0604020202020204" pitchFamily="34" charset="0"/>
                          <a:cs typeface="Arial" panose="020B0604020202020204" pitchFamily="34" charset="0"/>
                        </a:rPr>
                        <a:t> 4</a:t>
                      </a:r>
                      <a:endParaRPr lang="en-US" sz="1600">
                        <a:latin typeface="Arial" panose="020B0604020202020204" pitchFamily="34" charset="0"/>
                        <a:cs typeface="Arial" panose="020B0604020202020204" pitchFamily="34" charset="0"/>
                      </a:endParaRPr>
                    </a:p>
                  </a:txBody>
                  <a:tcPr marL="133280" marR="133280" marT="119705" marB="119705"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6A8A"/>
                    </a:solidFill>
                  </a:tcPr>
                </a:tc>
                <a:extLst>
                  <a:ext uri="{0D108BD9-81ED-4DB2-BD59-A6C34878D82A}">
                    <a16:rowId xmlns:a16="http://schemas.microsoft.com/office/drawing/2014/main" xmlns="" val="10000"/>
                  </a:ext>
                </a:extLst>
              </a:tr>
              <a:tr h="518720">
                <a:tc>
                  <a:txBody>
                    <a:bodyPr/>
                    <a:lstStyle/>
                    <a:p>
                      <a:pPr algn="l"/>
                      <a:r>
                        <a:rPr lang="en-US" sz="1800">
                          <a:latin typeface="Arial" panose="020B0604020202020204" pitchFamily="34" charset="0"/>
                          <a:cs typeface="Arial" panose="020B0604020202020204" pitchFamily="34" charset="0"/>
                        </a:rPr>
                        <a:t>City 1</a:t>
                      </a:r>
                    </a:p>
                  </a:txBody>
                  <a:tcPr marL="133280" marR="133280" marT="119705" marB="119705"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100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100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100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100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51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City 2</a:t>
                      </a:r>
                    </a:p>
                  </a:txBody>
                  <a:tcPr marL="133280" marR="133280" marT="119705" marB="119705"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latin typeface="Arial" panose="020B0604020202020204" pitchFamily="34" charset="0"/>
                          <a:cs typeface="Arial" panose="020B0604020202020204" pitchFamily="34" charset="0"/>
                        </a:rPr>
                        <a:t>200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200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200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200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51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City 3</a:t>
                      </a:r>
                    </a:p>
                  </a:txBody>
                  <a:tcPr marL="133280" marR="133280" marT="119705" marB="119705"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300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300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latin typeface="Arial" panose="020B0604020202020204" pitchFamily="34" charset="0"/>
                          <a:cs typeface="Arial" panose="020B0604020202020204" pitchFamily="34" charset="0"/>
                        </a:rPr>
                        <a:t>300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300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51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City 4</a:t>
                      </a:r>
                    </a:p>
                  </a:txBody>
                  <a:tcPr marL="133280" marR="133280" marT="119705" marB="119705"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400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400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400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400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51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City 5</a:t>
                      </a:r>
                    </a:p>
                  </a:txBody>
                  <a:tcPr marL="133280" marR="133280" marT="119705" marB="119705"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500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500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latin typeface="Arial" panose="020B0604020202020204" pitchFamily="34" charset="0"/>
                          <a:cs typeface="Arial" panose="020B0604020202020204" pitchFamily="34" charset="0"/>
                        </a:rPr>
                        <a:t>500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latin typeface="Arial" panose="020B0604020202020204" pitchFamily="34" charset="0"/>
                          <a:cs typeface="Arial" panose="020B0604020202020204" pitchFamily="34" charset="0"/>
                        </a:rPr>
                        <a:t>500</a:t>
                      </a:r>
                    </a:p>
                  </a:txBody>
                  <a:tcPr marL="133280" marR="133280" marT="119705" marB="119705"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5910892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latin typeface="Georgia" panose="02040502050405020303" pitchFamily="18"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chemeClr val="tx1"/>
                </a:solidFill>
                <a:latin typeface="Georgia" panose="02040502050405020303" pitchFamily="18" charset="0"/>
              </a:defRPr>
            </a:lvl1pPr>
            <a:lvl2pPr>
              <a:defRPr>
                <a:solidFill>
                  <a:schemeClr val="bg1"/>
                </a:solidFill>
                <a:latin typeface="Georgia" panose="02040502050405020303" pitchFamily="18" charset="0"/>
              </a:defRPr>
            </a:lvl2pPr>
            <a:lvl3pPr>
              <a:defRPr>
                <a:solidFill>
                  <a:schemeClr val="bg1"/>
                </a:solidFill>
                <a:latin typeface="Georgia" panose="02040502050405020303" pitchFamily="18" charset="0"/>
              </a:defRPr>
            </a:lvl3pPr>
            <a:lvl4pPr>
              <a:defRPr>
                <a:solidFill>
                  <a:schemeClr val="bg1"/>
                </a:solidFill>
                <a:latin typeface="Georgia" panose="02040502050405020303" pitchFamily="18" charset="0"/>
              </a:defRPr>
            </a:lvl4pPr>
            <a:lvl5pPr>
              <a:defRPr>
                <a:solidFill>
                  <a:schemeClr val="bg1"/>
                </a:solidFill>
                <a:latin typeface="Georgia" panose="02040502050405020303" pitchFamily="18" charset="0"/>
              </a:defRPr>
            </a:lvl5pPr>
          </a:lstStyle>
          <a:p>
            <a:pPr lvl="0"/>
            <a:r>
              <a:rPr lang="en-US" dirty="0"/>
              <a:t>Click to edit Master text styles</a:t>
            </a:r>
          </a:p>
        </p:txBody>
      </p:sp>
      <p:sp>
        <p:nvSpPr>
          <p:cNvPr id="4" name="Content Placeholder 3"/>
          <p:cNvSpPr>
            <a:spLocks noGrp="1"/>
          </p:cNvSpPr>
          <p:nvPr>
            <p:ph sz="half" idx="2"/>
          </p:nvPr>
        </p:nvSpPr>
        <p:spPr>
          <a:xfrm>
            <a:off x="6175717" y="1825625"/>
            <a:ext cx="5178083" cy="4351338"/>
          </a:xfrm>
        </p:spPr>
        <p:txBody>
          <a:bodyPr/>
          <a:lstStyle>
            <a:lvl1pPr>
              <a:defRPr>
                <a:solidFill>
                  <a:schemeClr val="tx1"/>
                </a:solidFill>
                <a:latin typeface="Georgia" panose="02040502050405020303" pitchFamily="18" charset="0"/>
              </a:defRPr>
            </a:lvl1pPr>
            <a:lvl2pPr>
              <a:defRPr>
                <a:solidFill>
                  <a:schemeClr val="bg1"/>
                </a:solidFill>
                <a:latin typeface="Georgia" panose="02040502050405020303" pitchFamily="18" charset="0"/>
              </a:defRPr>
            </a:lvl2pPr>
            <a:lvl3pPr>
              <a:defRPr>
                <a:solidFill>
                  <a:schemeClr val="bg1"/>
                </a:solidFill>
                <a:latin typeface="Georgia" panose="02040502050405020303" pitchFamily="18" charset="0"/>
              </a:defRPr>
            </a:lvl3pPr>
            <a:lvl4pPr>
              <a:defRPr>
                <a:solidFill>
                  <a:schemeClr val="bg1"/>
                </a:solidFill>
                <a:latin typeface="Georgia" panose="02040502050405020303" pitchFamily="18" charset="0"/>
              </a:defRPr>
            </a:lvl4pPr>
            <a:lvl5pPr>
              <a:defRPr>
                <a:solidFill>
                  <a:schemeClr val="bg1"/>
                </a:solidFill>
                <a:latin typeface="Georgia" panose="02040502050405020303" pitchFamily="18" charset="0"/>
              </a:defRPr>
            </a:lvl5pPr>
          </a:lstStyle>
          <a:p>
            <a:pPr lvl="0"/>
            <a:r>
              <a:rPr lang="en-US" dirty="0"/>
              <a:t>Click to edit Master text styles</a:t>
            </a:r>
          </a:p>
        </p:txBody>
      </p:sp>
    </p:spTree>
    <p:extLst>
      <p:ext uri="{BB962C8B-B14F-4D97-AF65-F5344CB8AC3E}">
        <p14:creationId xmlns:p14="http://schemas.microsoft.com/office/powerpoint/2010/main" val="1605704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Georgia" panose="02040502050405020303" pitchFamily="18" charset="0"/>
              </a:defRPr>
            </a:lvl1pPr>
          </a:lstStyle>
          <a:p>
            <a:r>
              <a:rPr lang="en-US" dirty="0"/>
              <a:t>Title Slide</a:t>
            </a:r>
          </a:p>
        </p:txBody>
      </p:sp>
      <p:sp>
        <p:nvSpPr>
          <p:cNvPr id="3" name="Content Placeholder 2"/>
          <p:cNvSpPr>
            <a:spLocks noGrp="1"/>
          </p:cNvSpPr>
          <p:nvPr>
            <p:ph idx="1"/>
          </p:nvPr>
        </p:nvSpPr>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dirty="0"/>
              <a:t>Click to edit Master text styles</a:t>
            </a:r>
          </a:p>
        </p:txBody>
      </p:sp>
    </p:spTree>
    <p:extLst>
      <p:ext uri="{BB962C8B-B14F-4D97-AF65-F5344CB8AC3E}">
        <p14:creationId xmlns:p14="http://schemas.microsoft.com/office/powerpoint/2010/main" val="3657093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2268" y="308856"/>
            <a:ext cx="10515600" cy="736174"/>
          </a:xfrm>
        </p:spPr>
        <p:txBody>
          <a:bodyPr/>
          <a:lstStyle>
            <a:lvl1pPr>
              <a:defRPr>
                <a:solidFill>
                  <a:srgbClr val="00B050"/>
                </a:solidFill>
                <a:latin typeface="Georgia" panose="02040502050405020303" pitchFamily="18" charset="0"/>
              </a:defRPr>
            </a:lvl1pPr>
          </a:lstStyle>
          <a:p>
            <a:endParaRPr lang="en-US" dirty="0"/>
          </a:p>
        </p:txBody>
      </p:sp>
      <p:sp>
        <p:nvSpPr>
          <p:cNvPr id="4" name="Chart Placeholder 3"/>
          <p:cNvSpPr>
            <a:spLocks noGrp="1"/>
          </p:cNvSpPr>
          <p:nvPr>
            <p:ph type="chart" sz="quarter" idx="10" hasCustomPrompt="1"/>
          </p:nvPr>
        </p:nvSpPr>
        <p:spPr>
          <a:xfrm>
            <a:off x="852488" y="1238250"/>
            <a:ext cx="10515600" cy="4794250"/>
          </a:xfrm>
        </p:spPr>
        <p:txBody>
          <a:bodyPr/>
          <a:lstStyle>
            <a:lvl1pPr marL="0" indent="0">
              <a:buNone/>
              <a:defRPr baseline="0"/>
            </a:lvl1pPr>
          </a:lstStyle>
          <a:p>
            <a:r>
              <a:rPr lang="en-US" dirty="0"/>
              <a:t>Click to add a Chat</a:t>
            </a:r>
          </a:p>
        </p:txBody>
      </p:sp>
    </p:spTree>
    <p:extLst>
      <p:ext uri="{BB962C8B-B14F-4D97-AF65-F5344CB8AC3E}">
        <p14:creationId xmlns:p14="http://schemas.microsoft.com/office/powerpoint/2010/main" val="2315884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128713" y="1128713"/>
            <a:ext cx="9986962" cy="4964112"/>
          </a:xfrm>
        </p:spPr>
        <p:txBody>
          <a:bodyPr/>
          <a:lstStyle/>
          <a:p>
            <a:pPr lvl="0"/>
            <a:r>
              <a:rPr lang="en-US" dirty="0"/>
              <a:t>Click to edit Master text styles</a:t>
            </a:r>
          </a:p>
        </p:txBody>
      </p:sp>
    </p:spTree>
    <p:extLst>
      <p:ext uri="{BB962C8B-B14F-4D97-AF65-F5344CB8AC3E}">
        <p14:creationId xmlns:p14="http://schemas.microsoft.com/office/powerpoint/2010/main" val="55126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Add Slide Title Here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08B2C-916D-4E32-9A1B-73BF4767A034}" type="datetimeFigureOut">
              <a:rPr lang="en-US" smtClean="0"/>
              <a:t>5/30/2023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3D061-7F6B-4B76-97FE-FB6EB71A7FB2}" type="slidenum">
              <a:rPr lang="en-US" smtClean="0"/>
              <a:t>‹#›</a:t>
            </a:fld>
            <a:endParaRPr lang="en-US" dirty="0"/>
          </a:p>
        </p:txBody>
      </p:sp>
    </p:spTree>
    <p:extLst>
      <p:ext uri="{BB962C8B-B14F-4D97-AF65-F5344CB8AC3E}">
        <p14:creationId xmlns:p14="http://schemas.microsoft.com/office/powerpoint/2010/main" val="46753913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0" r:id="rId3"/>
    <p:sldLayoutId id="2147483650" r:id="rId4"/>
    <p:sldLayoutId id="2147483671" r:id="rId5"/>
    <p:sldLayoutId id="2147483651" r:id="rId6"/>
    <p:sldLayoutId id="2147483673" r:id="rId7"/>
    <p:sldLayoutId id="2147483674" r:id="rId8"/>
    <p:sldLayoutId id="2147483652" r:id="rId9"/>
    <p:sldLayoutId id="2147483661" r:id="rId10"/>
    <p:sldLayoutId id="2147483667" r:id="rId11"/>
    <p:sldLayoutId id="2147483668" r:id="rId12"/>
    <p:sldLayoutId id="2147483656" r:id="rId13"/>
    <p:sldLayoutId id="2147483653" r:id="rId14"/>
    <p:sldLayoutId id="2147483662" r:id="rId15"/>
    <p:sldLayoutId id="2147483655" r:id="rId16"/>
    <p:sldLayoutId id="2147483676" r:id="rId17"/>
    <p:sldLayoutId id="2147483675" r:id="rId18"/>
    <p:sldLayoutId id="2147483665" r:id="rId19"/>
    <p:sldLayoutId id="2147483654" r:id="rId20"/>
    <p:sldLayoutId id="2147483663" r:id="rId21"/>
  </p:sldLayoutIdLst>
  <p:txStyles>
    <p:titleStyle>
      <a:lvl1pPr algn="l" defTabSz="914400" rtl="0" eaLnBrk="1" latinLnBrk="0" hangingPunct="1">
        <a:lnSpc>
          <a:spcPct val="90000"/>
        </a:lnSpc>
        <a:spcBef>
          <a:spcPct val="0"/>
        </a:spcBef>
        <a:buNone/>
        <a:defRPr sz="4400" kern="1200" baseline="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eorgia" panose="0204050205040502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eorgia" panose="0204050205040502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8_B451EA8B.xm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8_B451EA8B.xm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8_B451EA8B.xm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microsoft.com/office/2018/10/relationships/comments" Target="../comments/modernComment_108_B451EA8B.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microsoft.com/office/2018/10/relationships/comments" Target="../comments/modernComment_109_BA675A79.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microsoft.com/office/2018/10/relationships/comments" Target="../comments/modernComment_102_A694C9F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microsoft.com/office/2018/10/relationships/comments" Target="../comments/modernComment_101_ABCF591A.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03_48546CBD.xml"/><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03_48546CBD.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0A_36C6636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microsoft.com/office/2018/10/relationships/comments" Target="../comments/modernComment_10B_87D9D6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104_BC160B2C.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105_C27764DF.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09546"/>
            <a:ext cx="9144000" cy="1473127"/>
          </a:xfrm>
        </p:spPr>
        <p:txBody>
          <a:bodyPr/>
          <a:lstStyle/>
          <a:p>
            <a:endParaRPr lang="en-US" dirty="0"/>
          </a:p>
        </p:txBody>
      </p:sp>
      <p:sp>
        <p:nvSpPr>
          <p:cNvPr id="3" name="Subtitle 2"/>
          <p:cNvSpPr>
            <a:spLocks noGrp="1"/>
          </p:cNvSpPr>
          <p:nvPr>
            <p:ph type="subTitle" idx="1"/>
          </p:nvPr>
        </p:nvSpPr>
        <p:spPr>
          <a:xfrm>
            <a:off x="1524000" y="2684554"/>
            <a:ext cx="9144000" cy="604911"/>
          </a:xfrm>
        </p:spPr>
        <p:txBody>
          <a:bodyPr/>
          <a:lstStyle/>
          <a:p>
            <a:endParaRPr lang="en-US" dirty="0"/>
          </a:p>
        </p:txBody>
      </p:sp>
      <p:sp>
        <p:nvSpPr>
          <p:cNvPr id="4" name="TextBox 3"/>
          <p:cNvSpPr txBox="1"/>
          <p:nvPr/>
        </p:nvSpPr>
        <p:spPr>
          <a:xfrm>
            <a:off x="1524001" y="38433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Author Name</a:t>
            </a:r>
          </a:p>
        </p:txBody>
      </p:sp>
      <p:sp>
        <p:nvSpPr>
          <p:cNvPr id="5" name="TextBox 4"/>
          <p:cNvSpPr txBox="1"/>
          <p:nvPr/>
        </p:nvSpPr>
        <p:spPr>
          <a:xfrm>
            <a:off x="1524001" y="42357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Date</a:t>
            </a:r>
          </a:p>
        </p:txBody>
      </p:sp>
    </p:spTree>
    <p:extLst>
      <p:ext uri="{BB962C8B-B14F-4D97-AF65-F5344CB8AC3E}">
        <p14:creationId xmlns:p14="http://schemas.microsoft.com/office/powerpoint/2010/main" val="3025267339"/>
      </p:ext>
    </p:extLst>
  </p:cSld>
  <p:clrMapOvr>
    <a:masterClrMapping/>
  </p:clrMapOvr>
  <p:extLst mod="1">
    <p:ext uri="{6950BFC3-D8DA-4A85-94F7-54DA5524770B}">
      <p188:commentRel xmlns:p188="http://schemas.microsoft.com/office/powerpoint/2018/8/main" xmlns="" r:id="rId3"/>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09546"/>
            <a:ext cx="9144000" cy="1473127"/>
          </a:xfrm>
        </p:spPr>
        <p:txBody>
          <a:bodyPr/>
          <a:lstStyle/>
          <a:p>
            <a:endParaRPr lang="en-US" dirty="0"/>
          </a:p>
        </p:txBody>
      </p:sp>
      <p:sp>
        <p:nvSpPr>
          <p:cNvPr id="3" name="Subtitle 2"/>
          <p:cNvSpPr>
            <a:spLocks noGrp="1"/>
          </p:cNvSpPr>
          <p:nvPr>
            <p:ph type="subTitle" idx="1"/>
          </p:nvPr>
        </p:nvSpPr>
        <p:spPr>
          <a:xfrm>
            <a:off x="1524000" y="2684554"/>
            <a:ext cx="9144000" cy="604911"/>
          </a:xfrm>
        </p:spPr>
        <p:txBody>
          <a:bodyPr/>
          <a:lstStyle/>
          <a:p>
            <a:endParaRPr lang="en-US" dirty="0"/>
          </a:p>
        </p:txBody>
      </p:sp>
      <p:sp>
        <p:nvSpPr>
          <p:cNvPr id="4" name="TextBox 3"/>
          <p:cNvSpPr txBox="1"/>
          <p:nvPr/>
        </p:nvSpPr>
        <p:spPr>
          <a:xfrm>
            <a:off x="1524001" y="38433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Author Name</a:t>
            </a:r>
          </a:p>
        </p:txBody>
      </p:sp>
      <p:sp>
        <p:nvSpPr>
          <p:cNvPr id="5" name="TextBox 4"/>
          <p:cNvSpPr txBox="1"/>
          <p:nvPr/>
        </p:nvSpPr>
        <p:spPr>
          <a:xfrm>
            <a:off x="1524001" y="42357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Date</a:t>
            </a:r>
          </a:p>
        </p:txBody>
      </p:sp>
    </p:spTree>
    <p:extLst>
      <p:ext uri="{BB962C8B-B14F-4D97-AF65-F5344CB8AC3E}">
        <p14:creationId xmlns:p14="http://schemas.microsoft.com/office/powerpoint/2010/main" val="171145046"/>
      </p:ext>
    </p:extLst>
  </p:cSld>
  <p:clrMapOvr>
    <a:masterClrMapping/>
  </p:clrMapOvr>
  <p:extLst mod="1">
    <p:ext uri="{6950BFC3-D8DA-4A85-94F7-54DA5524770B}">
      <p188:commentRel xmlns:p188="http://schemas.microsoft.com/office/powerpoint/2018/8/main" xmlns=""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09546"/>
            <a:ext cx="9144000" cy="1473127"/>
          </a:xfrm>
        </p:spPr>
        <p:txBody>
          <a:bodyPr/>
          <a:lstStyle/>
          <a:p>
            <a:endParaRPr lang="en-US" dirty="0"/>
          </a:p>
        </p:txBody>
      </p:sp>
      <p:sp>
        <p:nvSpPr>
          <p:cNvPr id="3" name="Subtitle 2"/>
          <p:cNvSpPr>
            <a:spLocks noGrp="1"/>
          </p:cNvSpPr>
          <p:nvPr>
            <p:ph type="subTitle" idx="1"/>
          </p:nvPr>
        </p:nvSpPr>
        <p:spPr>
          <a:xfrm>
            <a:off x="1524000" y="2684554"/>
            <a:ext cx="9144000" cy="604911"/>
          </a:xfrm>
        </p:spPr>
        <p:txBody>
          <a:bodyPr/>
          <a:lstStyle/>
          <a:p>
            <a:endParaRPr lang="en-US" dirty="0"/>
          </a:p>
        </p:txBody>
      </p:sp>
      <p:sp>
        <p:nvSpPr>
          <p:cNvPr id="4" name="TextBox 3"/>
          <p:cNvSpPr txBox="1"/>
          <p:nvPr/>
        </p:nvSpPr>
        <p:spPr>
          <a:xfrm>
            <a:off x="1524001" y="38433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Author Name</a:t>
            </a:r>
          </a:p>
        </p:txBody>
      </p:sp>
      <p:sp>
        <p:nvSpPr>
          <p:cNvPr id="5" name="TextBox 4"/>
          <p:cNvSpPr txBox="1"/>
          <p:nvPr/>
        </p:nvSpPr>
        <p:spPr>
          <a:xfrm>
            <a:off x="1524001" y="42357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Date</a:t>
            </a:r>
          </a:p>
        </p:txBody>
      </p:sp>
    </p:spTree>
    <p:extLst>
      <p:ext uri="{BB962C8B-B14F-4D97-AF65-F5344CB8AC3E}">
        <p14:creationId xmlns:p14="http://schemas.microsoft.com/office/powerpoint/2010/main" val="2690966153"/>
      </p:ext>
    </p:extLst>
  </p:cSld>
  <p:clrMapOvr>
    <a:masterClrMapping/>
  </p:clrMapOvr>
  <p:extLst mod="1">
    <p:ext uri="{6950BFC3-D8DA-4A85-94F7-54DA5524770B}">
      <p188:commentRel xmlns:p188="http://schemas.microsoft.com/office/powerpoint/2018/8/main" xmlns=""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09546"/>
            <a:ext cx="9144000" cy="1473127"/>
          </a:xfrm>
        </p:spPr>
        <p:txBody>
          <a:bodyPr/>
          <a:lstStyle/>
          <a:p>
            <a:endParaRPr lang="en-US" dirty="0"/>
          </a:p>
        </p:txBody>
      </p:sp>
      <p:sp>
        <p:nvSpPr>
          <p:cNvPr id="3" name="Subtitle 2"/>
          <p:cNvSpPr>
            <a:spLocks noGrp="1"/>
          </p:cNvSpPr>
          <p:nvPr>
            <p:ph type="subTitle" idx="1"/>
          </p:nvPr>
        </p:nvSpPr>
        <p:spPr>
          <a:xfrm>
            <a:off x="1524000" y="2684554"/>
            <a:ext cx="9144000" cy="604911"/>
          </a:xfrm>
        </p:spPr>
        <p:txBody>
          <a:bodyPr/>
          <a:lstStyle/>
          <a:p>
            <a:endParaRPr lang="en-US" dirty="0"/>
          </a:p>
        </p:txBody>
      </p:sp>
      <p:sp>
        <p:nvSpPr>
          <p:cNvPr id="4" name="TextBox 3"/>
          <p:cNvSpPr txBox="1"/>
          <p:nvPr/>
        </p:nvSpPr>
        <p:spPr>
          <a:xfrm>
            <a:off x="1524001" y="38433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Author Name</a:t>
            </a:r>
          </a:p>
        </p:txBody>
      </p:sp>
      <p:sp>
        <p:nvSpPr>
          <p:cNvPr id="5" name="TextBox 4"/>
          <p:cNvSpPr txBox="1"/>
          <p:nvPr/>
        </p:nvSpPr>
        <p:spPr>
          <a:xfrm>
            <a:off x="1524001" y="4235733"/>
            <a:ext cx="7591864" cy="369332"/>
          </a:xfrm>
          <a:prstGeom prst="rect">
            <a:avLst/>
          </a:prstGeom>
          <a:noFill/>
        </p:spPr>
        <p:txBody>
          <a:bodyPr wrap="square" rtlCol="0">
            <a:spAutoFit/>
          </a:bodyPr>
          <a:lstStyle/>
          <a:p>
            <a:r>
              <a:rPr lang="en-US" dirty="0">
                <a:solidFill>
                  <a:schemeClr val="bg1"/>
                </a:solidFill>
                <a:latin typeface="Georgia" panose="02040502050405020303" pitchFamily="18" charset="0"/>
              </a:rPr>
              <a:t>Date</a:t>
            </a:r>
          </a:p>
        </p:txBody>
      </p:sp>
    </p:spTree>
    <p:extLst>
      <p:ext uri="{BB962C8B-B14F-4D97-AF65-F5344CB8AC3E}">
        <p14:creationId xmlns:p14="http://schemas.microsoft.com/office/powerpoint/2010/main" val="3732210306"/>
      </p:ext>
    </p:extLst>
  </p:cSld>
  <p:clrMapOvr>
    <a:masterClrMapping/>
  </p:clrMapOvr>
  <p:extLst>
    <p:ext uri="{6950BFC3-D8DA-4A85-94F7-54DA5524770B}">
      <p188:commentRel xmlns:p188="http://schemas.microsoft.com/office/powerpoint/2018/8/main" xmlns=""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594" y="4290239"/>
            <a:ext cx="9608026" cy="1439887"/>
          </a:xfrm>
        </p:spPr>
        <p:txBody>
          <a:bodyPr/>
          <a:lstStyle/>
          <a:p>
            <a:endParaRPr lang="en-US" dirty="0"/>
          </a:p>
        </p:txBody>
      </p:sp>
    </p:spTree>
    <p:extLst>
      <p:ext uri="{BB962C8B-B14F-4D97-AF65-F5344CB8AC3E}">
        <p14:creationId xmlns:p14="http://schemas.microsoft.com/office/powerpoint/2010/main" val="3127335545"/>
      </p:ext>
    </p:extLst>
  </p:cSld>
  <p:clrMapOvr>
    <a:masterClrMapping/>
  </p:clrMapOvr>
  <p:extLst>
    <p:ext uri="{6950BFC3-D8DA-4A85-94F7-54DA5524770B}">
      <p188:commentRel xmlns:p188="http://schemas.microsoft.com/office/powerpoint/2018/8/main" xmlns=""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94768883"/>
      </p:ext>
    </p:extLst>
  </p:cSld>
  <p:clrMapOvr>
    <a:masterClrMapping/>
  </p:clrMapOvr>
  <p:extLst>
    <p:ext uri="{6950BFC3-D8DA-4A85-94F7-54DA5524770B}">
      <p188:commentRel xmlns:p188="http://schemas.microsoft.com/office/powerpoint/2018/8/main" xmlns=""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882492698"/>
      </p:ext>
    </p:extLst>
  </p:cSld>
  <p:clrMapOvr>
    <a:masterClrMapping/>
  </p:clrMapOvr>
  <p:extLst>
    <p:ext uri="{6950BFC3-D8DA-4A85-94F7-54DA5524770B}">
      <p188:commentRel xmlns:p188="http://schemas.microsoft.com/office/powerpoint/2018/8/main" xmlns=""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587478" y="4498257"/>
            <a:ext cx="5181600" cy="1678705"/>
          </a:xfrm>
        </p:spPr>
        <p:txBody>
          <a:bodyPr/>
          <a:lstStyle/>
          <a:p>
            <a:endParaRPr lang="en-US" dirty="0"/>
          </a:p>
        </p:txBody>
      </p:sp>
      <p:sp>
        <p:nvSpPr>
          <p:cNvPr id="4" name="Content Placeholder 3"/>
          <p:cNvSpPr>
            <a:spLocks noGrp="1"/>
          </p:cNvSpPr>
          <p:nvPr>
            <p:ph sz="half" idx="4294967295"/>
          </p:nvPr>
        </p:nvSpPr>
        <p:spPr>
          <a:xfrm>
            <a:off x="6175717" y="4498257"/>
            <a:ext cx="5178083" cy="1678706"/>
          </a:xfrm>
        </p:spPr>
        <p:txBody>
          <a:bodyPr/>
          <a:lstStyle/>
          <a:p>
            <a:endParaRPr lang="en-US" dirty="0"/>
          </a:p>
        </p:txBody>
      </p:sp>
    </p:spTree>
    <p:extLst>
      <p:ext uri="{BB962C8B-B14F-4D97-AF65-F5344CB8AC3E}">
        <p14:creationId xmlns:p14="http://schemas.microsoft.com/office/powerpoint/2010/main" val="1213492413"/>
      </p:ext>
    </p:extLst>
  </p:cSld>
  <p:clrMapOvr>
    <a:masterClrMapping/>
  </p:clrMapOvr>
  <p:extLst mod="1">
    <p:ext uri="{6950BFC3-D8DA-4A85-94F7-54DA5524770B}">
      <p188:commentRel xmlns:p188="http://schemas.microsoft.com/office/powerpoint/2018/8/main" xmlns=""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587478" y="4498257"/>
            <a:ext cx="5181600" cy="1678705"/>
          </a:xfrm>
        </p:spPr>
        <p:txBody>
          <a:bodyPr/>
          <a:lstStyle/>
          <a:p>
            <a:endParaRPr lang="en-US" dirty="0"/>
          </a:p>
        </p:txBody>
      </p:sp>
      <p:sp>
        <p:nvSpPr>
          <p:cNvPr id="4" name="Content Placeholder 3"/>
          <p:cNvSpPr>
            <a:spLocks noGrp="1"/>
          </p:cNvSpPr>
          <p:nvPr>
            <p:ph sz="half" idx="4294967295"/>
          </p:nvPr>
        </p:nvSpPr>
        <p:spPr>
          <a:xfrm>
            <a:off x="6175717" y="4498257"/>
            <a:ext cx="5178083" cy="1678706"/>
          </a:xfrm>
        </p:spPr>
        <p:txBody>
          <a:bodyPr/>
          <a:lstStyle/>
          <a:p>
            <a:endParaRPr lang="en-US" dirty="0"/>
          </a:p>
        </p:txBody>
      </p:sp>
    </p:spTree>
    <p:extLst>
      <p:ext uri="{BB962C8B-B14F-4D97-AF65-F5344CB8AC3E}">
        <p14:creationId xmlns:p14="http://schemas.microsoft.com/office/powerpoint/2010/main" val="1889706226"/>
      </p:ext>
    </p:extLst>
  </p:cSld>
  <p:clrMapOvr>
    <a:masterClrMapping/>
  </p:clrMapOvr>
  <p:extLst mod="1">
    <p:ext uri="{6950BFC3-D8DA-4A85-94F7-54DA5524770B}">
      <p188:commentRel xmlns:p188="http://schemas.microsoft.com/office/powerpoint/2018/8/main" xmlns=""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7FD4AF-248F-A48E-9AD7-99EDF604EEB1}"/>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xmlns="" id="{9D278282-211B-E205-6CEF-29E44D883F55}"/>
              </a:ext>
            </a:extLst>
          </p:cNvPr>
          <p:cNvSpPr>
            <a:spLocks noGrp="1"/>
          </p:cNvSpPr>
          <p:nvPr>
            <p:ph idx="1"/>
          </p:nvPr>
        </p:nvSpPr>
        <p:spPr/>
        <p:txBody>
          <a:bodyPr/>
          <a:lstStyle/>
          <a:p>
            <a:endParaRPr lang="x-none"/>
          </a:p>
        </p:txBody>
      </p:sp>
      <p:sp>
        <p:nvSpPr>
          <p:cNvPr id="4" name="Picture Placeholder 3">
            <a:extLst>
              <a:ext uri="{FF2B5EF4-FFF2-40B4-BE49-F238E27FC236}">
                <a16:creationId xmlns:a16="http://schemas.microsoft.com/office/drawing/2014/main" xmlns="" id="{B3485EDB-8AC5-02BB-C502-A2127547755A}"/>
              </a:ext>
            </a:extLst>
          </p:cNvPr>
          <p:cNvSpPr>
            <a:spLocks noGrp="1"/>
          </p:cNvSpPr>
          <p:nvPr>
            <p:ph type="pic" sz="quarter" idx="10"/>
          </p:nvPr>
        </p:nvSpPr>
        <p:spPr/>
      </p:sp>
    </p:spTree>
    <p:extLst>
      <p:ext uri="{BB962C8B-B14F-4D97-AF65-F5344CB8AC3E}">
        <p14:creationId xmlns:p14="http://schemas.microsoft.com/office/powerpoint/2010/main" val="918971241"/>
      </p:ext>
    </p:extLst>
  </p:cSld>
  <p:clrMapOvr>
    <a:masterClrMapping/>
  </p:clrMapOvr>
  <p:extLst>
    <p:ext uri="{6950BFC3-D8DA-4A85-94F7-54DA5524770B}">
      <p188:commentRel xmlns:p188="http://schemas.microsoft.com/office/powerpoint/2018/8/main" xmlns=""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D5F3D-C934-F447-800A-178589CC3F5D}"/>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xmlns="" id="{98C8EE39-852B-9686-E826-AB3610A1E83C}"/>
              </a:ext>
            </a:extLst>
          </p:cNvPr>
          <p:cNvSpPr>
            <a:spLocks noGrp="1"/>
          </p:cNvSpPr>
          <p:nvPr>
            <p:ph sz="half" idx="1"/>
          </p:nvPr>
        </p:nvSpPr>
        <p:spPr/>
        <p:txBody>
          <a:bodyPr/>
          <a:lstStyle/>
          <a:p>
            <a:endParaRPr lang="x-none"/>
          </a:p>
        </p:txBody>
      </p:sp>
      <p:sp>
        <p:nvSpPr>
          <p:cNvPr id="4" name="Content Placeholder 3">
            <a:extLst>
              <a:ext uri="{FF2B5EF4-FFF2-40B4-BE49-F238E27FC236}">
                <a16:creationId xmlns:a16="http://schemas.microsoft.com/office/drawing/2014/main" xmlns="" id="{B1418AA3-8238-7CD3-4B66-75C56C60C1F7}"/>
              </a:ext>
            </a:extLst>
          </p:cNvPr>
          <p:cNvSpPr>
            <a:spLocks noGrp="1"/>
          </p:cNvSpPr>
          <p:nvPr>
            <p:ph sz="half" idx="2"/>
          </p:nvPr>
        </p:nvSpPr>
        <p:spPr/>
        <p:txBody>
          <a:bodyPr/>
          <a:lstStyle/>
          <a:p>
            <a:endParaRPr lang="x-none"/>
          </a:p>
        </p:txBody>
      </p:sp>
    </p:spTree>
    <p:extLst>
      <p:ext uri="{BB962C8B-B14F-4D97-AF65-F5344CB8AC3E}">
        <p14:creationId xmlns:p14="http://schemas.microsoft.com/office/powerpoint/2010/main" val="1877791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xmlns="" id="{93919BD5-FCC2-C45C-8FCE-1234856831F5}"/>
              </a:ext>
            </a:extLst>
          </p:cNvPr>
          <p:cNvSpPr>
            <a:spLocks noGrp="1"/>
          </p:cNvSpPr>
          <p:nvPr>
            <p:ph type="pic" sz="quarter" idx="10"/>
          </p:nvPr>
        </p:nvSpPr>
        <p:spPr/>
      </p:sp>
      <p:sp>
        <p:nvSpPr>
          <p:cNvPr id="3" name="Text Placeholder 2">
            <a:extLst>
              <a:ext uri="{FF2B5EF4-FFF2-40B4-BE49-F238E27FC236}">
                <a16:creationId xmlns:a16="http://schemas.microsoft.com/office/drawing/2014/main" xmlns="" id="{B66C1527-A351-ECE5-E52D-2D4DDE21BDB6}"/>
              </a:ext>
            </a:extLst>
          </p:cNvPr>
          <p:cNvSpPr>
            <a:spLocks noGrp="1"/>
          </p:cNvSpPr>
          <p:nvPr>
            <p:ph type="body" sz="quarter" idx="11"/>
          </p:nvPr>
        </p:nvSpPr>
        <p:spPr/>
        <p:txBody>
          <a:bodyPr/>
          <a:lstStyle/>
          <a:p>
            <a:endParaRPr lang="x-none"/>
          </a:p>
        </p:txBody>
      </p:sp>
      <p:sp>
        <p:nvSpPr>
          <p:cNvPr id="4" name="Text Placeholder 3">
            <a:extLst>
              <a:ext uri="{FF2B5EF4-FFF2-40B4-BE49-F238E27FC236}">
                <a16:creationId xmlns:a16="http://schemas.microsoft.com/office/drawing/2014/main" xmlns="" id="{1CAF8047-918E-EDF1-9B99-CCA6668C1D46}"/>
              </a:ext>
            </a:extLst>
          </p:cNvPr>
          <p:cNvSpPr>
            <a:spLocks noGrp="1"/>
          </p:cNvSpPr>
          <p:nvPr>
            <p:ph type="body" sz="quarter" idx="12"/>
          </p:nvPr>
        </p:nvSpPr>
        <p:spPr/>
        <p:txBody>
          <a:bodyPr/>
          <a:lstStyle/>
          <a:p>
            <a:endParaRPr lang="x-none"/>
          </a:p>
        </p:txBody>
      </p:sp>
      <p:sp>
        <p:nvSpPr>
          <p:cNvPr id="5" name="Content Placeholder 4">
            <a:extLst>
              <a:ext uri="{FF2B5EF4-FFF2-40B4-BE49-F238E27FC236}">
                <a16:creationId xmlns:a16="http://schemas.microsoft.com/office/drawing/2014/main" xmlns="" id="{A9398ED9-2FF8-E5BA-4846-27F9DEA15DB8}"/>
              </a:ext>
            </a:extLst>
          </p:cNvPr>
          <p:cNvSpPr>
            <a:spLocks noGrp="1"/>
          </p:cNvSpPr>
          <p:nvPr>
            <p:ph sz="quarter" idx="13"/>
          </p:nvPr>
        </p:nvSpPr>
        <p:spPr/>
        <p:txBody>
          <a:bodyPr/>
          <a:lstStyle/>
          <a:p>
            <a:endParaRPr lang="x-none"/>
          </a:p>
        </p:txBody>
      </p:sp>
    </p:spTree>
    <p:extLst>
      <p:ext uri="{BB962C8B-B14F-4D97-AF65-F5344CB8AC3E}">
        <p14:creationId xmlns:p14="http://schemas.microsoft.com/office/powerpoint/2010/main" val="2279200485"/>
      </p:ext>
    </p:extLst>
  </p:cSld>
  <p:clrMapOvr>
    <a:masterClrMapping/>
  </p:clrMapOvr>
  <p:extLst>
    <p:ext uri="{6950BFC3-D8DA-4A85-94F7-54DA5524770B}">
      <p188:commentRel xmlns:p188="http://schemas.microsoft.com/office/powerpoint/2018/8/main" xmlns=""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Content Placeholder 5"/>
          <p:cNvSpPr>
            <a:spLocks noGrp="1"/>
          </p:cNvSpPr>
          <p:nvPr>
            <p:ph sz="quarter" idx="4294967295"/>
          </p:nvPr>
        </p:nvSpPr>
        <p:spPr>
          <a:xfrm>
            <a:off x="838200" y="1681163"/>
            <a:ext cx="10517187" cy="4508500"/>
          </a:xfrm>
        </p:spPr>
        <p:txBody>
          <a:bodyPr/>
          <a:lstStyle/>
          <a:p>
            <a:endParaRPr lang="en-US" dirty="0">
              <a:latin typeface="Geometr212 BkCn BT" panose="020B0603020204020204" pitchFamily="34" charset="0"/>
            </a:endParaRPr>
          </a:p>
        </p:txBody>
      </p:sp>
    </p:spTree>
    <p:extLst>
      <p:ext uri="{BB962C8B-B14F-4D97-AF65-F5344CB8AC3E}">
        <p14:creationId xmlns:p14="http://schemas.microsoft.com/office/powerpoint/2010/main" val="3155561260"/>
      </p:ext>
    </p:extLst>
  </p:cSld>
  <p:clrMapOvr>
    <a:masterClrMapping/>
  </p:clrMapOvr>
  <p:extLst>
    <p:ext uri="{6950BFC3-D8DA-4A85-94F7-54DA5524770B}">
      <p188:commentRel xmlns:p188="http://schemas.microsoft.com/office/powerpoint/2018/8/main" xmlns=""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hart Placeholder 3"/>
          <p:cNvSpPr>
            <a:spLocks noGrp="1"/>
          </p:cNvSpPr>
          <p:nvPr>
            <p:ph type="chart" sz="quarter" idx="10"/>
          </p:nvPr>
        </p:nvSpPr>
        <p:spPr>
          <a:xfrm>
            <a:off x="852268" y="1238250"/>
            <a:ext cx="10515600" cy="4794250"/>
          </a:xfrm>
        </p:spPr>
      </p:sp>
    </p:spTree>
    <p:extLst>
      <p:ext uri="{BB962C8B-B14F-4D97-AF65-F5344CB8AC3E}">
        <p14:creationId xmlns:p14="http://schemas.microsoft.com/office/powerpoint/2010/main" val="3262604511"/>
      </p:ext>
    </p:extLst>
  </p:cSld>
  <p:clrMapOvr>
    <a:masterClrMapping/>
  </p:clrMapOvr>
  <p:extLst>
    <p:ext uri="{6950BFC3-D8DA-4A85-94F7-54DA5524770B}">
      <p188:commentRel xmlns:p188="http://schemas.microsoft.com/office/powerpoint/2018/8/main" xmlns=""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199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6273531" cy="1600200"/>
          </a:xfrm>
        </p:spPr>
        <p:txBody>
          <a:bodyPr/>
          <a:lstStyle/>
          <a:p>
            <a:r>
              <a:rPr lang="en-US" dirty="0"/>
              <a:t>CCM Color Guide</a:t>
            </a:r>
          </a:p>
        </p:txBody>
      </p:sp>
      <p:sp>
        <p:nvSpPr>
          <p:cNvPr id="4" name="Text Placeholder 3"/>
          <p:cNvSpPr>
            <a:spLocks noGrp="1"/>
          </p:cNvSpPr>
          <p:nvPr>
            <p:ph type="body" sz="half" idx="2"/>
          </p:nvPr>
        </p:nvSpPr>
        <p:spPr>
          <a:xfrm>
            <a:off x="565067" y="4981295"/>
            <a:ext cx="2095006" cy="421977"/>
          </a:xfrm>
        </p:spPr>
        <p:txBody>
          <a:bodyPr/>
          <a:lstStyle/>
          <a:p>
            <a:r>
              <a:rPr lang="en-US" dirty="0"/>
              <a:t>Tertiary colors</a:t>
            </a:r>
          </a:p>
        </p:txBody>
      </p:sp>
      <p:sp>
        <p:nvSpPr>
          <p:cNvPr id="5" name="Text Placeholder 3"/>
          <p:cNvSpPr txBox="1">
            <a:spLocks/>
          </p:cNvSpPr>
          <p:nvPr/>
        </p:nvSpPr>
        <p:spPr>
          <a:xfrm>
            <a:off x="605146" y="3752207"/>
            <a:ext cx="2095006" cy="42197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dirty="0"/>
              <a:t>Secondary colors</a:t>
            </a:r>
          </a:p>
        </p:txBody>
      </p:sp>
      <p:sp>
        <p:nvSpPr>
          <p:cNvPr id="6" name="Text Placeholder 3"/>
          <p:cNvSpPr txBox="1">
            <a:spLocks/>
          </p:cNvSpPr>
          <p:nvPr/>
        </p:nvSpPr>
        <p:spPr>
          <a:xfrm>
            <a:off x="645720" y="2442534"/>
            <a:ext cx="2095006" cy="42197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dirty="0"/>
              <a:t>Primary colors</a:t>
            </a:r>
          </a:p>
        </p:txBody>
      </p:sp>
    </p:spTree>
    <p:extLst>
      <p:ext uri="{BB962C8B-B14F-4D97-AF65-F5344CB8AC3E}">
        <p14:creationId xmlns:p14="http://schemas.microsoft.com/office/powerpoint/2010/main" val="1294293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5DEF8-3D74-2BA3-1113-B91146332C30}"/>
              </a:ext>
            </a:extLst>
          </p:cNvPr>
          <p:cNvSpPr>
            <a:spLocks noGrp="1"/>
          </p:cNvSpPr>
          <p:nvPr>
            <p:ph type="ctrTitle"/>
          </p:nvPr>
        </p:nvSpPr>
        <p:spPr/>
        <p:txBody>
          <a:bodyPr/>
          <a:lstStyle/>
          <a:p>
            <a:endParaRPr lang="x-none"/>
          </a:p>
        </p:txBody>
      </p:sp>
    </p:spTree>
    <p:extLst>
      <p:ext uri="{BB962C8B-B14F-4D97-AF65-F5344CB8AC3E}">
        <p14:creationId xmlns:p14="http://schemas.microsoft.com/office/powerpoint/2010/main" val="1269017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1EC5F1-0733-291D-FA6E-71F70090ED25}"/>
              </a:ext>
            </a:extLst>
          </p:cNvPr>
          <p:cNvSpPr>
            <a:spLocks noGrp="1"/>
          </p:cNvSpPr>
          <p:nvPr>
            <p:ph type="title"/>
          </p:nvPr>
        </p:nvSpPr>
        <p:spPr/>
        <p:txBody>
          <a:bodyPr>
            <a:normAutofit fontScale="90000"/>
          </a:bodyPr>
          <a:lstStyle/>
          <a:p>
            <a:endParaRPr lang="x-none"/>
          </a:p>
        </p:txBody>
      </p:sp>
      <p:sp>
        <p:nvSpPr>
          <p:cNvPr id="3" name="Picture Placeholder 2">
            <a:extLst>
              <a:ext uri="{FF2B5EF4-FFF2-40B4-BE49-F238E27FC236}">
                <a16:creationId xmlns:a16="http://schemas.microsoft.com/office/drawing/2014/main" xmlns="" id="{FC221A33-282D-5EAA-A926-C0B217E9C833}"/>
              </a:ext>
            </a:extLst>
          </p:cNvPr>
          <p:cNvSpPr>
            <a:spLocks noGrp="1"/>
          </p:cNvSpPr>
          <p:nvPr>
            <p:ph type="pic" sz="quarter" idx="10"/>
          </p:nvPr>
        </p:nvSpPr>
        <p:spPr/>
      </p:sp>
    </p:spTree>
    <p:extLst>
      <p:ext uri="{BB962C8B-B14F-4D97-AF65-F5344CB8AC3E}">
        <p14:creationId xmlns:p14="http://schemas.microsoft.com/office/powerpoint/2010/main" val="3824673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17164</TotalTime>
  <Words>21</Words>
  <Application>Microsoft Office PowerPoint</Application>
  <PresentationFormat>Widescreen</PresentationFormat>
  <Paragraphs>12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Geometr212 BkCn BT</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CCM Color Guide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79</cp:revision>
  <dcterms:created xsi:type="dcterms:W3CDTF">2023-01-14T13:52:28Z</dcterms:created>
  <dcterms:modified xsi:type="dcterms:W3CDTF">2023-05-30T15:35:55Z</dcterms:modified>
</cp:coreProperties>
</file>